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8" r:id="rId4"/>
  </p:sldMasterIdLst>
  <p:sldIdLst>
    <p:sldId id="256" r:id="rId5"/>
    <p:sldId id="257" r:id="rId6"/>
    <p:sldId id="258" r:id="rId7"/>
    <p:sldId id="266" r:id="rId8"/>
    <p:sldId id="270" r:id="rId9"/>
    <p:sldId id="259" r:id="rId10"/>
    <p:sldId id="260" r:id="rId11"/>
    <p:sldId id="261" r:id="rId12"/>
    <p:sldId id="262" r:id="rId13"/>
    <p:sldId id="267" r:id="rId14"/>
    <p:sldId id="268" r:id="rId15"/>
    <p:sldId id="269" r:id="rId16"/>
    <p:sldId id="263" r:id="rId17"/>
    <p:sldId id="264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A068F9-EDC1-4097-8408-475CC3D08EEB}" v="691" dt="2023-01-10T14:30:58.703"/>
    <p1510:client id="{0C75DFCD-C348-58C4-8F53-24CF7FD6855E}" v="5" dt="2023-01-09T13:16:11.150"/>
    <p1510:client id="{101D66AA-0B09-48DF-52D8-753B03569F37}" v="465" dt="2023-01-11T14:23:38.771"/>
    <p1510:client id="{1997AF74-FD05-44B1-9F4A-F61CB951D61F}" v="29" dt="2023-01-10T14:09:28.494"/>
    <p1510:client id="{1B69A588-5AD5-CDF2-18FD-08BAA42620D4}" v="95" dt="2023-01-10T16:07:17.162"/>
    <p1510:client id="{24E7B0EF-EB31-4C5A-BE12-7B3B93731E21}" v="101" dt="2023-01-11T13:56:17.182"/>
    <p1510:client id="{54A337B9-9445-4660-A97E-D6057043653D}" v="2" dt="2023-01-09T16:16:20.478"/>
    <p1510:client id="{5873A35A-B92B-B9C7-E506-850A20467FA8}" v="25" dt="2023-01-09T14:54:37.401"/>
    <p1510:client id="{821AAEBD-D7C0-E7DE-7274-8469BBBF6E50}" v="14" dt="2023-01-11T14:16:02.471"/>
    <p1510:client id="{955369B8-F7F2-B650-565E-33AE3C0D0AA4}" v="4" dt="2023-01-10T16:48:31.606"/>
    <p1510:client id="{9954F6F6-9AB4-29BF-0B21-1A08BF57040F}" v="272" dt="2023-01-09T12:46:22.814"/>
    <p1510:client id="{9CCD2A38-762E-49A5-B56D-ECC7350F7CB8}" v="50" dt="2023-01-11T08:07:49.520"/>
    <p1510:client id="{A4D5547B-246E-42E4-9CD6-D361FC0D9141}" v="310" dt="2023-01-11T12:07:03.901"/>
    <p1510:client id="{B37F46F7-7F95-4490-8A9D-938F476BA685}" v="145" dt="2023-01-10T17:24:37.777"/>
    <p1510:client id="{C41D1703-AED1-4422-8A1E-ED224AEB94DB}" v="84" dt="2023-01-10T14:06:27.0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a Bourne" userId="S::deputyhead@st-johnsgreen.essex.sch.uk::f36f1ebf-caf6-4f53-a7e5-3b1bef00066c" providerId="AD" clId="Web-{B37F46F7-7F95-4490-8A9D-938F476BA685}"/>
    <pc:docChg chg="modSld">
      <pc:chgData name="Tina Bourne" userId="S::deputyhead@st-johnsgreen.essex.sch.uk::f36f1ebf-caf6-4f53-a7e5-3b1bef00066c" providerId="AD" clId="Web-{B37F46F7-7F95-4490-8A9D-938F476BA685}" dt="2023-01-10T17:24:34.668" v="145" actId="20577"/>
      <pc:docMkLst>
        <pc:docMk/>
      </pc:docMkLst>
      <pc:sldChg chg="modSp">
        <pc:chgData name="Tina Bourne" userId="S::deputyhead@st-johnsgreen.essex.sch.uk::f36f1ebf-caf6-4f53-a7e5-3b1bef00066c" providerId="AD" clId="Web-{B37F46F7-7F95-4490-8A9D-938F476BA685}" dt="2023-01-10T17:09:20.541" v="88" actId="20577"/>
        <pc:sldMkLst>
          <pc:docMk/>
          <pc:sldMk cId="1092221874" sldId="257"/>
        </pc:sldMkLst>
        <pc:spChg chg="mod">
          <ac:chgData name="Tina Bourne" userId="S::deputyhead@st-johnsgreen.essex.sch.uk::f36f1ebf-caf6-4f53-a7e5-3b1bef00066c" providerId="AD" clId="Web-{B37F46F7-7F95-4490-8A9D-938F476BA685}" dt="2023-01-10T17:09:20.541" v="88" actId="20577"/>
          <ac:spMkLst>
            <pc:docMk/>
            <pc:sldMk cId="1092221874" sldId="257"/>
            <ac:spMk id="8" creationId="{282C824B-CD41-ADCD-D9A9-5485ABF46E60}"/>
          </ac:spMkLst>
        </pc:spChg>
      </pc:sldChg>
      <pc:sldChg chg="addSp delSp modSp mod setBg">
        <pc:chgData name="Tina Bourne" userId="S::deputyhead@st-johnsgreen.essex.sch.uk::f36f1ebf-caf6-4f53-a7e5-3b1bef00066c" providerId="AD" clId="Web-{B37F46F7-7F95-4490-8A9D-938F476BA685}" dt="2023-01-10T17:24:34.668" v="145" actId="20577"/>
        <pc:sldMkLst>
          <pc:docMk/>
          <pc:sldMk cId="2233181232" sldId="265"/>
        </pc:sldMkLst>
        <pc:spChg chg="mod">
          <ac:chgData name="Tina Bourne" userId="S::deputyhead@st-johnsgreen.essex.sch.uk::f36f1ebf-caf6-4f53-a7e5-3b1bef00066c" providerId="AD" clId="Web-{B37F46F7-7F95-4490-8A9D-938F476BA685}" dt="2023-01-10T17:24:34.668" v="145" actId="20577"/>
          <ac:spMkLst>
            <pc:docMk/>
            <pc:sldMk cId="2233181232" sldId="265"/>
            <ac:spMk id="2" creationId="{1D089C5A-F35D-B1B9-2246-E5F8195A4BF5}"/>
          </ac:spMkLst>
        </pc:spChg>
        <pc:spChg chg="mod ord">
          <ac:chgData name="Tina Bourne" userId="S::deputyhead@st-johnsgreen.essex.sch.uk::f36f1ebf-caf6-4f53-a7e5-3b1bef00066c" providerId="AD" clId="Web-{B37F46F7-7F95-4490-8A9D-938F476BA685}" dt="2023-01-10T17:24:23.354" v="143"/>
          <ac:spMkLst>
            <pc:docMk/>
            <pc:sldMk cId="2233181232" sldId="265"/>
            <ac:spMk id="3" creationId="{505F6B9F-26AF-4871-54FF-F9BA3ABB6280}"/>
          </ac:spMkLst>
        </pc:spChg>
        <pc:spChg chg="add del">
          <ac:chgData name="Tina Bourne" userId="S::deputyhead@st-johnsgreen.essex.sch.uk::f36f1ebf-caf6-4f53-a7e5-3b1bef00066c" providerId="AD" clId="Web-{B37F46F7-7F95-4490-8A9D-938F476BA685}" dt="2023-01-10T17:24:23.339" v="142"/>
          <ac:spMkLst>
            <pc:docMk/>
            <pc:sldMk cId="2233181232" sldId="265"/>
            <ac:spMk id="9" creationId="{8651CFA9-6065-4243-AC48-858E359780B1}"/>
          </ac:spMkLst>
        </pc:spChg>
        <pc:spChg chg="add del">
          <ac:chgData name="Tina Bourne" userId="S::deputyhead@st-johnsgreen.essex.sch.uk::f36f1ebf-caf6-4f53-a7e5-3b1bef00066c" providerId="AD" clId="Web-{B37F46F7-7F95-4490-8A9D-938F476BA685}" dt="2023-01-10T17:24:23.339" v="142"/>
          <ac:spMkLst>
            <pc:docMk/>
            <pc:sldMk cId="2233181232" sldId="265"/>
            <ac:spMk id="11" creationId="{37962AE0-6A1C-4B76-9D52-10E5E6D7D3BB}"/>
          </ac:spMkLst>
        </pc:spChg>
        <pc:spChg chg="add">
          <ac:chgData name="Tina Bourne" userId="S::deputyhead@st-johnsgreen.essex.sch.uk::f36f1ebf-caf6-4f53-a7e5-3b1bef00066c" providerId="AD" clId="Web-{B37F46F7-7F95-4490-8A9D-938F476BA685}" dt="2023-01-10T17:24:23.354" v="143"/>
          <ac:spMkLst>
            <pc:docMk/>
            <pc:sldMk cId="2233181232" sldId="265"/>
            <ac:spMk id="35" creationId="{8651CFA9-6065-4243-AC48-858E359780B1}"/>
          </ac:spMkLst>
        </pc:spChg>
        <pc:spChg chg="add">
          <ac:chgData name="Tina Bourne" userId="S::deputyhead@st-johnsgreen.essex.sch.uk::f36f1ebf-caf6-4f53-a7e5-3b1bef00066c" providerId="AD" clId="Web-{B37F46F7-7F95-4490-8A9D-938F476BA685}" dt="2023-01-10T17:24:23.354" v="143"/>
          <ac:spMkLst>
            <pc:docMk/>
            <pc:sldMk cId="2233181232" sldId="265"/>
            <ac:spMk id="36" creationId="{FBFC6891-CBA5-427E-98AC-BF56BB033089}"/>
          </ac:spMkLst>
        </pc:spChg>
        <pc:grpChg chg="add del">
          <ac:chgData name="Tina Bourne" userId="S::deputyhead@st-johnsgreen.essex.sch.uk::f36f1ebf-caf6-4f53-a7e5-3b1bef00066c" providerId="AD" clId="Web-{B37F46F7-7F95-4490-8A9D-938F476BA685}" dt="2023-01-10T17:24:23.339" v="142"/>
          <ac:grpSpMkLst>
            <pc:docMk/>
            <pc:sldMk cId="2233181232" sldId="265"/>
            <ac:grpSpMk id="13" creationId="{F91F4035-959D-40EA-9ED3-54D7D9F4FCE9}"/>
          </ac:grpSpMkLst>
        </pc:grpChg>
        <pc:grpChg chg="add del">
          <ac:chgData name="Tina Bourne" userId="S::deputyhead@st-johnsgreen.essex.sch.uk::f36f1ebf-caf6-4f53-a7e5-3b1bef00066c" providerId="AD" clId="Web-{B37F46F7-7F95-4490-8A9D-938F476BA685}" dt="2023-01-10T17:24:23.339" v="142"/>
          <ac:grpSpMkLst>
            <pc:docMk/>
            <pc:sldMk cId="2233181232" sldId="265"/>
            <ac:grpSpMk id="23" creationId="{F8C79A14-3318-47D6-94E0-D72F5E6F5C0B}"/>
          </ac:grpSpMkLst>
        </pc:grpChg>
        <pc:grpChg chg="add">
          <ac:chgData name="Tina Bourne" userId="S::deputyhead@st-johnsgreen.essex.sch.uk::f36f1ebf-caf6-4f53-a7e5-3b1bef00066c" providerId="AD" clId="Web-{B37F46F7-7F95-4490-8A9D-938F476BA685}" dt="2023-01-10T17:24:23.354" v="143"/>
          <ac:grpSpMkLst>
            <pc:docMk/>
            <pc:sldMk cId="2233181232" sldId="265"/>
            <ac:grpSpMk id="25" creationId="{AAFDD3F2-C28D-4186-A9F0-DA324412D571}"/>
          </ac:grpSpMkLst>
        </pc:grpChg>
        <pc:grpChg chg="add">
          <ac:chgData name="Tina Bourne" userId="S::deputyhead@st-johnsgreen.essex.sch.uk::f36f1ebf-caf6-4f53-a7e5-3b1bef00066c" providerId="AD" clId="Web-{B37F46F7-7F95-4490-8A9D-938F476BA685}" dt="2023-01-10T17:24:23.354" v="143"/>
          <ac:grpSpMkLst>
            <pc:docMk/>
            <pc:sldMk cId="2233181232" sldId="265"/>
            <ac:grpSpMk id="37" creationId="{4CD73DBB-9AC8-4BE7-AA43-995A7495D73C}"/>
          </ac:grpSpMkLst>
        </pc:grpChg>
        <pc:picChg chg="add mod">
          <ac:chgData name="Tina Bourne" userId="S::deputyhead@st-johnsgreen.essex.sch.uk::f36f1ebf-caf6-4f53-a7e5-3b1bef00066c" providerId="AD" clId="Web-{B37F46F7-7F95-4490-8A9D-938F476BA685}" dt="2023-01-10T17:24:23.354" v="143"/>
          <ac:picMkLst>
            <pc:docMk/>
            <pc:sldMk cId="2233181232" sldId="265"/>
            <ac:picMk id="4" creationId="{AF79BB00-4920-DEB3-9B32-85C514305464}"/>
          </ac:picMkLst>
        </pc:picChg>
      </pc:sldChg>
    </pc:docChg>
  </pc:docChgLst>
  <pc:docChgLst>
    <pc:chgData name="Claire Driver" userId="S::onesquaremileclaire@stjohnsgreen.org.uk::ec941b4e-5e57-466e-9f24-d960aeb08137" providerId="AD" clId="Web-{1997AF74-FD05-44B1-9F4A-F61CB951D61F}"/>
    <pc:docChg chg="modSld">
      <pc:chgData name="Claire Driver" userId="S::onesquaremileclaire@stjohnsgreen.org.uk::ec941b4e-5e57-466e-9f24-d960aeb08137" providerId="AD" clId="Web-{1997AF74-FD05-44B1-9F4A-F61CB951D61F}" dt="2023-01-10T14:09:28.494" v="15" actId="1076"/>
      <pc:docMkLst>
        <pc:docMk/>
      </pc:docMkLst>
      <pc:sldChg chg="modSp">
        <pc:chgData name="Claire Driver" userId="S::onesquaremileclaire@stjohnsgreen.org.uk::ec941b4e-5e57-466e-9f24-d960aeb08137" providerId="AD" clId="Web-{1997AF74-FD05-44B1-9F4A-F61CB951D61F}" dt="2023-01-10T14:09:28.494" v="15" actId="1076"/>
        <pc:sldMkLst>
          <pc:docMk/>
          <pc:sldMk cId="2401194107" sldId="259"/>
        </pc:sldMkLst>
        <pc:spChg chg="mod">
          <ac:chgData name="Claire Driver" userId="S::onesquaremileclaire@stjohnsgreen.org.uk::ec941b4e-5e57-466e-9f24-d960aeb08137" providerId="AD" clId="Web-{1997AF74-FD05-44B1-9F4A-F61CB951D61F}" dt="2023-01-10T14:09:15.634" v="11" actId="14100"/>
          <ac:spMkLst>
            <pc:docMk/>
            <pc:sldMk cId="2401194107" sldId="259"/>
            <ac:spMk id="6" creationId="{9AB043C9-5AA7-6227-31AE-C9E417CE0039}"/>
          </ac:spMkLst>
        </pc:spChg>
        <pc:picChg chg="mod">
          <ac:chgData name="Claire Driver" userId="S::onesquaremileclaire@stjohnsgreen.org.uk::ec941b4e-5e57-466e-9f24-d960aeb08137" providerId="AD" clId="Web-{1997AF74-FD05-44B1-9F4A-F61CB951D61F}" dt="2023-01-10T14:09:26.432" v="14" actId="1076"/>
          <ac:picMkLst>
            <pc:docMk/>
            <pc:sldMk cId="2401194107" sldId="259"/>
            <ac:picMk id="4" creationId="{7069A89B-0867-7CF5-D2C1-D16D28027DCF}"/>
          </ac:picMkLst>
        </pc:picChg>
        <pc:picChg chg="mod">
          <ac:chgData name="Claire Driver" userId="S::onesquaremileclaire@stjohnsgreen.org.uk::ec941b4e-5e57-466e-9f24-d960aeb08137" providerId="AD" clId="Web-{1997AF74-FD05-44B1-9F4A-F61CB951D61F}" dt="2023-01-10T14:09:28.494" v="15" actId="1076"/>
          <ac:picMkLst>
            <pc:docMk/>
            <pc:sldMk cId="2401194107" sldId="259"/>
            <ac:picMk id="5" creationId="{1990520A-D44B-06AF-9641-207222D40C0D}"/>
          </ac:picMkLst>
        </pc:picChg>
      </pc:sldChg>
    </pc:docChg>
  </pc:docChgLst>
  <pc:docChgLst>
    <pc:chgData name="Claire Driver" userId="S::onesquaremileclaire@stjohnsgreen.org.uk::ec941b4e-5e57-466e-9f24-d960aeb08137" providerId="AD" clId="Web-{C41D1703-AED1-4422-8A1E-ED224AEB94DB}"/>
    <pc:docChg chg="modSld">
      <pc:chgData name="Claire Driver" userId="S::onesquaremileclaire@stjohnsgreen.org.uk::ec941b4e-5e57-466e-9f24-d960aeb08137" providerId="AD" clId="Web-{C41D1703-AED1-4422-8A1E-ED224AEB94DB}" dt="2023-01-10T14:06:27.033" v="50" actId="1076"/>
      <pc:docMkLst>
        <pc:docMk/>
      </pc:docMkLst>
      <pc:sldChg chg="addSp delSp modSp">
        <pc:chgData name="Claire Driver" userId="S::onesquaremileclaire@stjohnsgreen.org.uk::ec941b4e-5e57-466e-9f24-d960aeb08137" providerId="AD" clId="Web-{C41D1703-AED1-4422-8A1E-ED224AEB94DB}" dt="2023-01-10T14:06:27.033" v="50" actId="1076"/>
        <pc:sldMkLst>
          <pc:docMk/>
          <pc:sldMk cId="2401194107" sldId="259"/>
        </pc:sldMkLst>
        <pc:spChg chg="del">
          <ac:chgData name="Claire Driver" userId="S::onesquaremileclaire@stjohnsgreen.org.uk::ec941b4e-5e57-466e-9f24-d960aeb08137" providerId="AD" clId="Web-{C41D1703-AED1-4422-8A1E-ED224AEB94DB}" dt="2023-01-10T13:48:54.846" v="0"/>
          <ac:spMkLst>
            <pc:docMk/>
            <pc:sldMk cId="2401194107" sldId="259"/>
            <ac:spMk id="3" creationId="{41056016-3606-13F9-C95A-E202FF6A29ED}"/>
          </ac:spMkLst>
        </pc:spChg>
        <pc:spChg chg="add mod">
          <ac:chgData name="Claire Driver" userId="S::onesquaremileclaire@stjohnsgreen.org.uk::ec941b4e-5e57-466e-9f24-d960aeb08137" providerId="AD" clId="Web-{C41D1703-AED1-4422-8A1E-ED224AEB94DB}" dt="2023-01-10T14:06:27.033" v="50" actId="1076"/>
          <ac:spMkLst>
            <pc:docMk/>
            <pc:sldMk cId="2401194107" sldId="259"/>
            <ac:spMk id="6" creationId="{9AB043C9-5AA7-6227-31AE-C9E417CE0039}"/>
          </ac:spMkLst>
        </pc:spChg>
        <pc:picChg chg="add mod ord">
          <ac:chgData name="Claire Driver" userId="S::onesquaremileclaire@stjohnsgreen.org.uk::ec941b4e-5e57-466e-9f24-d960aeb08137" providerId="AD" clId="Web-{C41D1703-AED1-4422-8A1E-ED224AEB94DB}" dt="2023-01-10T14:05:01.296" v="30" actId="14100"/>
          <ac:picMkLst>
            <pc:docMk/>
            <pc:sldMk cId="2401194107" sldId="259"/>
            <ac:picMk id="4" creationId="{7069A89B-0867-7CF5-D2C1-D16D28027DCF}"/>
          </ac:picMkLst>
        </pc:picChg>
        <pc:picChg chg="add mod">
          <ac:chgData name="Claire Driver" userId="S::onesquaremileclaire@stjohnsgreen.org.uk::ec941b4e-5e57-466e-9f24-d960aeb08137" providerId="AD" clId="Web-{C41D1703-AED1-4422-8A1E-ED224AEB94DB}" dt="2023-01-10T14:04:57.374" v="29" actId="14100"/>
          <ac:picMkLst>
            <pc:docMk/>
            <pc:sldMk cId="2401194107" sldId="259"/>
            <ac:picMk id="5" creationId="{1990520A-D44B-06AF-9641-207222D40C0D}"/>
          </ac:picMkLst>
        </pc:picChg>
      </pc:sldChg>
    </pc:docChg>
  </pc:docChgLst>
  <pc:docChgLst>
    <pc:chgData name="Tina Bourne" userId="S::deputyhead@st-johnsgreen.essex.sch.uk::f36f1ebf-caf6-4f53-a7e5-3b1bef00066c" providerId="AD" clId="Web-{24E7B0EF-EB31-4C5A-BE12-7B3B93731E21}"/>
    <pc:docChg chg="addSld delSld modSld">
      <pc:chgData name="Tina Bourne" userId="S::deputyhead@st-johnsgreen.essex.sch.uk::f36f1ebf-caf6-4f53-a7e5-3b1bef00066c" providerId="AD" clId="Web-{24E7B0EF-EB31-4C5A-BE12-7B3B93731E21}" dt="2023-01-11T13:57:25.059" v="116" actId="20577"/>
      <pc:docMkLst>
        <pc:docMk/>
      </pc:docMkLst>
      <pc:sldChg chg="addSp">
        <pc:chgData name="Tina Bourne" userId="S::deputyhead@st-johnsgreen.essex.sch.uk::f36f1ebf-caf6-4f53-a7e5-3b1bef00066c" providerId="AD" clId="Web-{24E7B0EF-EB31-4C5A-BE12-7B3B93731E21}" dt="2023-01-11T13:50:29.487" v="30"/>
        <pc:sldMkLst>
          <pc:docMk/>
          <pc:sldMk cId="109857222" sldId="256"/>
        </pc:sldMkLst>
        <pc:picChg chg="add">
          <ac:chgData name="Tina Bourne" userId="S::deputyhead@st-johnsgreen.essex.sch.uk::f36f1ebf-caf6-4f53-a7e5-3b1bef00066c" providerId="AD" clId="Web-{24E7B0EF-EB31-4C5A-BE12-7B3B93731E21}" dt="2023-01-11T13:50:29.487" v="30"/>
          <ac:picMkLst>
            <pc:docMk/>
            <pc:sldMk cId="109857222" sldId="256"/>
            <ac:picMk id="5" creationId="{9306CCF8-7E0A-AF7B-22F7-F33B59726245}"/>
          </ac:picMkLst>
        </pc:picChg>
      </pc:sldChg>
      <pc:sldChg chg="addSp modSp">
        <pc:chgData name="Tina Bourne" userId="S::deputyhead@st-johnsgreen.essex.sch.uk::f36f1ebf-caf6-4f53-a7e5-3b1bef00066c" providerId="AD" clId="Web-{24E7B0EF-EB31-4C5A-BE12-7B3B93731E21}" dt="2023-01-11T13:55:25.103" v="85" actId="20577"/>
        <pc:sldMkLst>
          <pc:docMk/>
          <pc:sldMk cId="1092221874" sldId="257"/>
        </pc:sldMkLst>
        <pc:spChg chg="mod">
          <ac:chgData name="Tina Bourne" userId="S::deputyhead@st-johnsgreen.essex.sch.uk::f36f1ebf-caf6-4f53-a7e5-3b1bef00066c" providerId="AD" clId="Web-{24E7B0EF-EB31-4C5A-BE12-7B3B93731E21}" dt="2023-01-11T13:55:25.103" v="85" actId="20577"/>
          <ac:spMkLst>
            <pc:docMk/>
            <pc:sldMk cId="1092221874" sldId="257"/>
            <ac:spMk id="2" creationId="{58BFF2F3-26D0-1EF8-3966-6E0FF6B4BC85}"/>
          </ac:spMkLst>
        </pc:spChg>
        <pc:spChg chg="mod">
          <ac:chgData name="Tina Bourne" userId="S::deputyhead@st-johnsgreen.essex.sch.uk::f36f1ebf-caf6-4f53-a7e5-3b1bef00066c" providerId="AD" clId="Web-{24E7B0EF-EB31-4C5A-BE12-7B3B93731E21}" dt="2023-01-11T13:18:24.107" v="25" actId="20577"/>
          <ac:spMkLst>
            <pc:docMk/>
            <pc:sldMk cId="1092221874" sldId="257"/>
            <ac:spMk id="8" creationId="{282C824B-CD41-ADCD-D9A9-5485ABF46E60}"/>
          </ac:spMkLst>
        </pc:spChg>
        <pc:picChg chg="add mod">
          <ac:chgData name="Tina Bourne" userId="S::deputyhead@st-johnsgreen.essex.sch.uk::f36f1ebf-caf6-4f53-a7e5-3b1bef00066c" providerId="AD" clId="Web-{24E7B0EF-EB31-4C5A-BE12-7B3B93731E21}" dt="2023-01-11T13:54:42.008" v="62" actId="1076"/>
          <ac:picMkLst>
            <pc:docMk/>
            <pc:sldMk cId="1092221874" sldId="257"/>
            <ac:picMk id="3" creationId="{92C59561-67BC-EC2C-DBCD-81343CF56BBB}"/>
          </ac:picMkLst>
        </pc:picChg>
        <pc:picChg chg="mod">
          <ac:chgData name="Tina Bourne" userId="S::deputyhead@st-johnsgreen.essex.sch.uk::f36f1ebf-caf6-4f53-a7e5-3b1bef00066c" providerId="AD" clId="Web-{24E7B0EF-EB31-4C5A-BE12-7B3B93731E21}" dt="2023-01-11T13:44:58.526" v="29" actId="14100"/>
          <ac:picMkLst>
            <pc:docMk/>
            <pc:sldMk cId="1092221874" sldId="257"/>
            <ac:picMk id="4" creationId="{E4179D2C-D4B7-9593-F315-E4948BF340EF}"/>
          </ac:picMkLst>
        </pc:picChg>
        <pc:picChg chg="add mod ord">
          <ac:chgData name="Tina Bourne" userId="S::deputyhead@st-johnsgreen.essex.sch.uk::f36f1ebf-caf6-4f53-a7e5-3b1bef00066c" providerId="AD" clId="Web-{24E7B0EF-EB31-4C5A-BE12-7B3B93731E21}" dt="2023-01-11T13:54:43.727" v="63"/>
          <ac:picMkLst>
            <pc:docMk/>
            <pc:sldMk cId="1092221874" sldId="257"/>
            <ac:picMk id="5" creationId="{09B990C7-78C9-3FF7-14EE-5D5037D93B56}"/>
          </ac:picMkLst>
        </pc:picChg>
      </pc:sldChg>
      <pc:sldChg chg="addSp">
        <pc:chgData name="Tina Bourne" userId="S::deputyhead@st-johnsgreen.essex.sch.uk::f36f1ebf-caf6-4f53-a7e5-3b1bef00066c" providerId="AD" clId="Web-{24E7B0EF-EB31-4C5A-BE12-7B3B93731E21}" dt="2023-01-11T13:50:33.877" v="31"/>
        <pc:sldMkLst>
          <pc:docMk/>
          <pc:sldMk cId="1286439238" sldId="258"/>
        </pc:sldMkLst>
        <pc:picChg chg="add">
          <ac:chgData name="Tina Bourne" userId="S::deputyhead@st-johnsgreen.essex.sch.uk::f36f1ebf-caf6-4f53-a7e5-3b1bef00066c" providerId="AD" clId="Web-{24E7B0EF-EB31-4C5A-BE12-7B3B93731E21}" dt="2023-01-11T13:50:33.877" v="31"/>
          <ac:picMkLst>
            <pc:docMk/>
            <pc:sldMk cId="1286439238" sldId="258"/>
            <ac:picMk id="6" creationId="{E2F8DDE2-0457-13A2-55C3-808AB509BE84}"/>
          </ac:picMkLst>
        </pc:picChg>
      </pc:sldChg>
      <pc:sldChg chg="addSp modSp">
        <pc:chgData name="Tina Bourne" userId="S::deputyhead@st-johnsgreen.essex.sch.uk::f36f1ebf-caf6-4f53-a7e5-3b1bef00066c" providerId="AD" clId="Web-{24E7B0EF-EB31-4C5A-BE12-7B3B93731E21}" dt="2023-01-11T13:57:25.059" v="116" actId="20577"/>
        <pc:sldMkLst>
          <pc:docMk/>
          <pc:sldMk cId="2401194107" sldId="259"/>
        </pc:sldMkLst>
        <pc:spChg chg="mod">
          <ac:chgData name="Tina Bourne" userId="S::deputyhead@st-johnsgreen.essex.sch.uk::f36f1ebf-caf6-4f53-a7e5-3b1bef00066c" providerId="AD" clId="Web-{24E7B0EF-EB31-4C5A-BE12-7B3B93731E21}" dt="2023-01-11T13:56:12.854" v="94" actId="20577"/>
          <ac:spMkLst>
            <pc:docMk/>
            <pc:sldMk cId="2401194107" sldId="259"/>
            <ac:spMk id="2" creationId="{EFFFFC5A-7E6D-D4D9-A2A4-309046B4F3A0}"/>
          </ac:spMkLst>
        </pc:spChg>
        <pc:graphicFrameChg chg="mod modGraphic">
          <ac:chgData name="Tina Bourne" userId="S::deputyhead@st-johnsgreen.essex.sch.uk::f36f1ebf-caf6-4f53-a7e5-3b1bef00066c" providerId="AD" clId="Web-{24E7B0EF-EB31-4C5A-BE12-7B3B93731E21}" dt="2023-01-11T13:57:25.059" v="116" actId="20577"/>
          <ac:graphicFrameMkLst>
            <pc:docMk/>
            <pc:sldMk cId="2401194107" sldId="259"/>
            <ac:graphicFrameMk id="8" creationId="{8D3DEBF4-8631-CFE2-D228-DB78F66666BB}"/>
          </ac:graphicFrameMkLst>
        </pc:graphicFrameChg>
        <pc:picChg chg="add">
          <ac:chgData name="Tina Bourne" userId="S::deputyhead@st-johnsgreen.essex.sch.uk::f36f1ebf-caf6-4f53-a7e5-3b1bef00066c" providerId="AD" clId="Web-{24E7B0EF-EB31-4C5A-BE12-7B3B93731E21}" dt="2023-01-11T13:50:48.409" v="34"/>
          <ac:picMkLst>
            <pc:docMk/>
            <pc:sldMk cId="2401194107" sldId="259"/>
            <ac:picMk id="16" creationId="{F8ECC095-7B36-1517-5D11-23E3E171BFDC}"/>
          </ac:picMkLst>
        </pc:picChg>
      </pc:sldChg>
      <pc:sldChg chg="addSp">
        <pc:chgData name="Tina Bourne" userId="S::deputyhead@st-johnsgreen.essex.sch.uk::f36f1ebf-caf6-4f53-a7e5-3b1bef00066c" providerId="AD" clId="Web-{24E7B0EF-EB31-4C5A-BE12-7B3B93731E21}" dt="2023-01-11T13:50:53.706" v="35"/>
        <pc:sldMkLst>
          <pc:docMk/>
          <pc:sldMk cId="1451126783" sldId="260"/>
        </pc:sldMkLst>
        <pc:picChg chg="add">
          <ac:chgData name="Tina Bourne" userId="S::deputyhead@st-johnsgreen.essex.sch.uk::f36f1ebf-caf6-4f53-a7e5-3b1bef00066c" providerId="AD" clId="Web-{24E7B0EF-EB31-4C5A-BE12-7B3B93731E21}" dt="2023-01-11T13:50:53.706" v="35"/>
          <ac:picMkLst>
            <pc:docMk/>
            <pc:sldMk cId="1451126783" sldId="260"/>
            <ac:picMk id="6" creationId="{6613FC15-506D-CB2C-B52F-7EBA738AFA00}"/>
          </ac:picMkLst>
        </pc:picChg>
      </pc:sldChg>
      <pc:sldChg chg="addSp">
        <pc:chgData name="Tina Bourne" userId="S::deputyhead@st-johnsgreen.essex.sch.uk::f36f1ebf-caf6-4f53-a7e5-3b1bef00066c" providerId="AD" clId="Web-{24E7B0EF-EB31-4C5A-BE12-7B3B93731E21}" dt="2023-01-11T13:51:59.161" v="36"/>
        <pc:sldMkLst>
          <pc:docMk/>
          <pc:sldMk cId="3323846708" sldId="261"/>
        </pc:sldMkLst>
        <pc:picChg chg="add">
          <ac:chgData name="Tina Bourne" userId="S::deputyhead@st-johnsgreen.essex.sch.uk::f36f1ebf-caf6-4f53-a7e5-3b1bef00066c" providerId="AD" clId="Web-{24E7B0EF-EB31-4C5A-BE12-7B3B93731E21}" dt="2023-01-11T13:51:59.161" v="36"/>
          <ac:picMkLst>
            <pc:docMk/>
            <pc:sldMk cId="3323846708" sldId="261"/>
            <ac:picMk id="5" creationId="{56ACFB8D-3EE5-2653-7C5F-48C96228780D}"/>
          </ac:picMkLst>
        </pc:picChg>
      </pc:sldChg>
      <pc:sldChg chg="addSp">
        <pc:chgData name="Tina Bourne" userId="S::deputyhead@st-johnsgreen.essex.sch.uk::f36f1ebf-caf6-4f53-a7e5-3b1bef00066c" providerId="AD" clId="Web-{24E7B0EF-EB31-4C5A-BE12-7B3B93731E21}" dt="2023-01-11T13:52:02.504" v="37"/>
        <pc:sldMkLst>
          <pc:docMk/>
          <pc:sldMk cId="1844844946" sldId="262"/>
        </pc:sldMkLst>
        <pc:picChg chg="add">
          <ac:chgData name="Tina Bourne" userId="S::deputyhead@st-johnsgreen.essex.sch.uk::f36f1ebf-caf6-4f53-a7e5-3b1bef00066c" providerId="AD" clId="Web-{24E7B0EF-EB31-4C5A-BE12-7B3B93731E21}" dt="2023-01-11T13:52:02.504" v="37"/>
          <ac:picMkLst>
            <pc:docMk/>
            <pc:sldMk cId="1844844946" sldId="262"/>
            <ac:picMk id="5" creationId="{6B5B99A9-F3C3-CDDA-CFB2-B9D8C564EDE9}"/>
          </ac:picMkLst>
        </pc:picChg>
      </pc:sldChg>
      <pc:sldChg chg="addSp">
        <pc:chgData name="Tina Bourne" userId="S::deputyhead@st-johnsgreen.essex.sch.uk::f36f1ebf-caf6-4f53-a7e5-3b1bef00066c" providerId="AD" clId="Web-{24E7B0EF-EB31-4C5A-BE12-7B3B93731E21}" dt="2023-01-11T13:52:38.412" v="46"/>
        <pc:sldMkLst>
          <pc:docMk/>
          <pc:sldMk cId="1961209425" sldId="263"/>
        </pc:sldMkLst>
        <pc:picChg chg="add">
          <ac:chgData name="Tina Bourne" userId="S::deputyhead@st-johnsgreen.essex.sch.uk::f36f1ebf-caf6-4f53-a7e5-3b1bef00066c" providerId="AD" clId="Web-{24E7B0EF-EB31-4C5A-BE12-7B3B93731E21}" dt="2023-01-11T13:52:38.412" v="46"/>
          <ac:picMkLst>
            <pc:docMk/>
            <pc:sldMk cId="1961209425" sldId="263"/>
            <ac:picMk id="5" creationId="{08793755-685B-8526-36EC-11175B73F24B}"/>
          </ac:picMkLst>
        </pc:picChg>
      </pc:sldChg>
      <pc:sldChg chg="addSp">
        <pc:chgData name="Tina Bourne" userId="S::deputyhead@st-johnsgreen.essex.sch.uk::f36f1ebf-caf6-4f53-a7e5-3b1bef00066c" providerId="AD" clId="Web-{24E7B0EF-EB31-4C5A-BE12-7B3B93731E21}" dt="2023-01-11T13:52:41.630" v="47"/>
        <pc:sldMkLst>
          <pc:docMk/>
          <pc:sldMk cId="54330674" sldId="264"/>
        </pc:sldMkLst>
        <pc:picChg chg="add">
          <ac:chgData name="Tina Bourne" userId="S::deputyhead@st-johnsgreen.essex.sch.uk::f36f1ebf-caf6-4f53-a7e5-3b1bef00066c" providerId="AD" clId="Web-{24E7B0EF-EB31-4C5A-BE12-7B3B93731E21}" dt="2023-01-11T13:52:41.630" v="47"/>
          <ac:picMkLst>
            <pc:docMk/>
            <pc:sldMk cId="54330674" sldId="264"/>
            <ac:picMk id="6" creationId="{CADFC5D3-35BD-BF16-7047-117D609B8064}"/>
          </ac:picMkLst>
        </pc:picChg>
      </pc:sldChg>
      <pc:sldChg chg="addSp">
        <pc:chgData name="Tina Bourne" userId="S::deputyhead@st-johnsgreen.essex.sch.uk::f36f1ebf-caf6-4f53-a7e5-3b1bef00066c" providerId="AD" clId="Web-{24E7B0EF-EB31-4C5A-BE12-7B3B93731E21}" dt="2023-01-11T13:52:45.193" v="48"/>
        <pc:sldMkLst>
          <pc:docMk/>
          <pc:sldMk cId="2233181232" sldId="265"/>
        </pc:sldMkLst>
        <pc:picChg chg="add">
          <ac:chgData name="Tina Bourne" userId="S::deputyhead@st-johnsgreen.essex.sch.uk::f36f1ebf-caf6-4f53-a7e5-3b1bef00066c" providerId="AD" clId="Web-{24E7B0EF-EB31-4C5A-BE12-7B3B93731E21}" dt="2023-01-11T13:52:45.193" v="48"/>
          <ac:picMkLst>
            <pc:docMk/>
            <pc:sldMk cId="2233181232" sldId="265"/>
            <ac:picMk id="6" creationId="{0DF75ACC-6330-F90E-E47B-38F6B1621587}"/>
          </ac:picMkLst>
        </pc:picChg>
      </pc:sldChg>
      <pc:sldChg chg="addSp">
        <pc:chgData name="Tina Bourne" userId="S::deputyhead@st-johnsgreen.essex.sch.uk::f36f1ebf-caf6-4f53-a7e5-3b1bef00066c" providerId="AD" clId="Web-{24E7B0EF-EB31-4C5A-BE12-7B3B93731E21}" dt="2023-01-11T13:50:39.893" v="32"/>
        <pc:sldMkLst>
          <pc:docMk/>
          <pc:sldMk cId="4184854951" sldId="266"/>
        </pc:sldMkLst>
        <pc:picChg chg="add">
          <ac:chgData name="Tina Bourne" userId="S::deputyhead@st-johnsgreen.essex.sch.uk::f36f1ebf-caf6-4f53-a7e5-3b1bef00066c" providerId="AD" clId="Web-{24E7B0EF-EB31-4C5A-BE12-7B3B93731E21}" dt="2023-01-11T13:50:39.893" v="32"/>
          <ac:picMkLst>
            <pc:docMk/>
            <pc:sldMk cId="4184854951" sldId="266"/>
            <ac:picMk id="6" creationId="{8DD1B1D1-9FBB-5D39-E110-59DBB2ED16EC}"/>
          </ac:picMkLst>
        </pc:picChg>
      </pc:sldChg>
      <pc:sldChg chg="addSp">
        <pc:chgData name="Tina Bourne" userId="S::deputyhead@st-johnsgreen.essex.sch.uk::f36f1ebf-caf6-4f53-a7e5-3b1bef00066c" providerId="AD" clId="Web-{24E7B0EF-EB31-4C5A-BE12-7B3B93731E21}" dt="2023-01-11T13:52:06.458" v="38"/>
        <pc:sldMkLst>
          <pc:docMk/>
          <pc:sldMk cId="820814592" sldId="267"/>
        </pc:sldMkLst>
        <pc:picChg chg="add">
          <ac:chgData name="Tina Bourne" userId="S::deputyhead@st-johnsgreen.essex.sch.uk::f36f1ebf-caf6-4f53-a7e5-3b1bef00066c" providerId="AD" clId="Web-{24E7B0EF-EB31-4C5A-BE12-7B3B93731E21}" dt="2023-01-11T13:52:06.458" v="38"/>
          <ac:picMkLst>
            <pc:docMk/>
            <pc:sldMk cId="820814592" sldId="267"/>
            <ac:picMk id="5" creationId="{C63B59F4-5400-5D56-FDE3-7479A04142B3}"/>
          </ac:picMkLst>
        </pc:picChg>
      </pc:sldChg>
      <pc:sldChg chg="addSp">
        <pc:chgData name="Tina Bourne" userId="S::deputyhead@st-johnsgreen.essex.sch.uk::f36f1ebf-caf6-4f53-a7e5-3b1bef00066c" providerId="AD" clId="Web-{24E7B0EF-EB31-4C5A-BE12-7B3B93731E21}" dt="2023-01-11T13:52:08.989" v="39"/>
        <pc:sldMkLst>
          <pc:docMk/>
          <pc:sldMk cId="1463300865" sldId="268"/>
        </pc:sldMkLst>
        <pc:picChg chg="add">
          <ac:chgData name="Tina Bourne" userId="S::deputyhead@st-johnsgreen.essex.sch.uk::f36f1ebf-caf6-4f53-a7e5-3b1bef00066c" providerId="AD" clId="Web-{24E7B0EF-EB31-4C5A-BE12-7B3B93731E21}" dt="2023-01-11T13:52:08.989" v="39"/>
          <ac:picMkLst>
            <pc:docMk/>
            <pc:sldMk cId="1463300865" sldId="268"/>
            <ac:picMk id="4" creationId="{B2C21C75-04BA-4E78-CAAC-0693F42A5754}"/>
          </ac:picMkLst>
        </pc:picChg>
      </pc:sldChg>
      <pc:sldChg chg="addSp modSp">
        <pc:chgData name="Tina Bourne" userId="S::deputyhead@st-johnsgreen.essex.sch.uk::f36f1ebf-caf6-4f53-a7e5-3b1bef00066c" providerId="AD" clId="Web-{24E7B0EF-EB31-4C5A-BE12-7B3B93731E21}" dt="2023-01-11T13:52:34.990" v="45"/>
        <pc:sldMkLst>
          <pc:docMk/>
          <pc:sldMk cId="596369989" sldId="269"/>
        </pc:sldMkLst>
        <pc:picChg chg="mod">
          <ac:chgData name="Tina Bourne" userId="S::deputyhead@st-johnsgreen.essex.sch.uk::f36f1ebf-caf6-4f53-a7e5-3b1bef00066c" providerId="AD" clId="Web-{24E7B0EF-EB31-4C5A-BE12-7B3B93731E21}" dt="2023-01-11T13:52:33.490" v="44" actId="1076"/>
          <ac:picMkLst>
            <pc:docMk/>
            <pc:sldMk cId="596369989" sldId="269"/>
            <ac:picMk id="4" creationId="{1138FC55-2211-F418-740F-527A6D445A3B}"/>
          </ac:picMkLst>
        </pc:picChg>
        <pc:picChg chg="mod">
          <ac:chgData name="Tina Bourne" userId="S::deputyhead@st-johnsgreen.essex.sch.uk::f36f1ebf-caf6-4f53-a7e5-3b1bef00066c" providerId="AD" clId="Web-{24E7B0EF-EB31-4C5A-BE12-7B3B93731E21}" dt="2023-01-11T13:52:31.224" v="43" actId="1076"/>
          <ac:picMkLst>
            <pc:docMk/>
            <pc:sldMk cId="596369989" sldId="269"/>
            <ac:picMk id="5" creationId="{DBC5B6D3-00E1-95BC-4F3A-11B87A7CF712}"/>
          </ac:picMkLst>
        </pc:picChg>
        <pc:picChg chg="add">
          <ac:chgData name="Tina Bourne" userId="S::deputyhead@st-johnsgreen.essex.sch.uk::f36f1ebf-caf6-4f53-a7e5-3b1bef00066c" providerId="AD" clId="Web-{24E7B0EF-EB31-4C5A-BE12-7B3B93731E21}" dt="2023-01-11T13:52:34.990" v="45"/>
          <ac:picMkLst>
            <pc:docMk/>
            <pc:sldMk cId="596369989" sldId="269"/>
            <ac:picMk id="8" creationId="{0EDAC3A5-5B8C-384D-0396-80D43BDEFD29}"/>
          </ac:picMkLst>
        </pc:picChg>
      </pc:sldChg>
      <pc:sldChg chg="addSp modSp">
        <pc:chgData name="Tina Bourne" userId="S::deputyhead@st-johnsgreen.essex.sch.uk::f36f1ebf-caf6-4f53-a7e5-3b1bef00066c" providerId="AD" clId="Web-{24E7B0EF-EB31-4C5A-BE12-7B3B93731E21}" dt="2023-01-11T13:55:39.025" v="89" actId="20577"/>
        <pc:sldMkLst>
          <pc:docMk/>
          <pc:sldMk cId="1057626586" sldId="270"/>
        </pc:sldMkLst>
        <pc:spChg chg="mod">
          <ac:chgData name="Tina Bourne" userId="S::deputyhead@st-johnsgreen.essex.sch.uk::f36f1ebf-caf6-4f53-a7e5-3b1bef00066c" providerId="AD" clId="Web-{24E7B0EF-EB31-4C5A-BE12-7B3B93731E21}" dt="2023-01-11T13:55:39.025" v="89" actId="20577"/>
          <ac:spMkLst>
            <pc:docMk/>
            <pc:sldMk cId="1057626586" sldId="270"/>
            <ac:spMk id="2" creationId="{2A4F31C7-F2FD-7B9A-3221-9450DBFB1E53}"/>
          </ac:spMkLst>
        </pc:spChg>
        <pc:picChg chg="add">
          <ac:chgData name="Tina Bourne" userId="S::deputyhead@st-johnsgreen.essex.sch.uk::f36f1ebf-caf6-4f53-a7e5-3b1bef00066c" providerId="AD" clId="Web-{24E7B0EF-EB31-4C5A-BE12-7B3B93731E21}" dt="2023-01-11T13:50:44.096" v="33"/>
          <ac:picMkLst>
            <pc:docMk/>
            <pc:sldMk cId="1057626586" sldId="270"/>
            <ac:picMk id="11" creationId="{FC948959-27C3-8B82-FBE1-3B821529FBD7}"/>
          </ac:picMkLst>
        </pc:picChg>
      </pc:sldChg>
      <pc:sldChg chg="add del replId">
        <pc:chgData name="Tina Bourne" userId="S::deputyhead@st-johnsgreen.essex.sch.uk::f36f1ebf-caf6-4f53-a7e5-3b1bef00066c" providerId="AD" clId="Web-{24E7B0EF-EB31-4C5A-BE12-7B3B93731E21}" dt="2023-01-11T13:52:17.052" v="41"/>
        <pc:sldMkLst>
          <pc:docMk/>
          <pc:sldMk cId="803399432" sldId="271"/>
        </pc:sldMkLst>
      </pc:sldChg>
    </pc:docChg>
  </pc:docChgLst>
  <pc:docChgLst>
    <pc:chgData name="John Wallett" userId="S::onesquaremilejohn@stjohnsgreen.org.uk::0ade2112-073c-4c2b-84ca-0301e47ce2df" providerId="AD" clId="Web-{101D66AA-0B09-48DF-52D8-753B03569F37}"/>
    <pc:docChg chg="modSld">
      <pc:chgData name="John Wallett" userId="S::onesquaremilejohn@stjohnsgreen.org.uk::0ade2112-073c-4c2b-84ca-0301e47ce2df" providerId="AD" clId="Web-{101D66AA-0B09-48DF-52D8-753B03569F37}" dt="2023-01-11T14:23:36.412" v="460" actId="20577"/>
      <pc:docMkLst>
        <pc:docMk/>
      </pc:docMkLst>
      <pc:sldChg chg="addSp modSp">
        <pc:chgData name="John Wallett" userId="S::onesquaremilejohn@stjohnsgreen.org.uk::0ade2112-073c-4c2b-84ca-0301e47ce2df" providerId="AD" clId="Web-{101D66AA-0B09-48DF-52D8-753B03569F37}" dt="2023-01-11T14:23:36.412" v="460" actId="20577"/>
        <pc:sldMkLst>
          <pc:docMk/>
          <pc:sldMk cId="3323846708" sldId="261"/>
        </pc:sldMkLst>
        <pc:spChg chg="mod">
          <ac:chgData name="John Wallett" userId="S::onesquaremilejohn@stjohnsgreen.org.uk::0ade2112-073c-4c2b-84ca-0301e47ce2df" providerId="AD" clId="Web-{101D66AA-0B09-48DF-52D8-753B03569F37}" dt="2023-01-11T14:23:36.412" v="460" actId="20577"/>
          <ac:spMkLst>
            <pc:docMk/>
            <pc:sldMk cId="3323846708" sldId="261"/>
            <ac:spMk id="3" creationId="{79A5E358-437B-FA3D-B6BC-14C523DB17A8}"/>
          </ac:spMkLst>
        </pc:spChg>
        <pc:picChg chg="add mod">
          <ac:chgData name="John Wallett" userId="S::onesquaremilejohn@stjohnsgreen.org.uk::0ade2112-073c-4c2b-84ca-0301e47ce2df" providerId="AD" clId="Web-{101D66AA-0B09-48DF-52D8-753B03569F37}" dt="2023-01-11T14:21:29.201" v="445" actId="1076"/>
          <ac:picMkLst>
            <pc:docMk/>
            <pc:sldMk cId="3323846708" sldId="261"/>
            <ac:picMk id="4" creationId="{D102E494-D0B2-238B-A405-20CF7F0B984E}"/>
          </ac:picMkLst>
        </pc:picChg>
      </pc:sldChg>
    </pc:docChg>
  </pc:docChgLst>
  <pc:docChgLst>
    <pc:chgData name="Joanne Locke" userId="S::onesquaremilejoanne@stjohnsgreen.org.uk::5b7d6cca-ca86-48bf-97b9-a6f98213eb5b" providerId="AD" clId="Web-{821AAEBD-D7C0-E7DE-7274-8469BBBF6E50}"/>
    <pc:docChg chg="modSld">
      <pc:chgData name="Joanne Locke" userId="S::onesquaremilejoanne@stjohnsgreen.org.uk::5b7d6cca-ca86-48bf-97b9-a6f98213eb5b" providerId="AD" clId="Web-{821AAEBD-D7C0-E7DE-7274-8469BBBF6E50}" dt="2023-01-11T14:15:55.237" v="13" actId="20577"/>
      <pc:docMkLst>
        <pc:docMk/>
      </pc:docMkLst>
      <pc:sldChg chg="modSp">
        <pc:chgData name="Joanne Locke" userId="S::onesquaremilejoanne@stjohnsgreen.org.uk::5b7d6cca-ca86-48bf-97b9-a6f98213eb5b" providerId="AD" clId="Web-{821AAEBD-D7C0-E7DE-7274-8469BBBF6E50}" dt="2023-01-11T14:15:55.237" v="13" actId="20577"/>
        <pc:sldMkLst>
          <pc:docMk/>
          <pc:sldMk cId="1961209425" sldId="263"/>
        </pc:sldMkLst>
        <pc:spChg chg="mod">
          <ac:chgData name="Joanne Locke" userId="S::onesquaremilejoanne@stjohnsgreen.org.uk::5b7d6cca-ca86-48bf-97b9-a6f98213eb5b" providerId="AD" clId="Web-{821AAEBD-D7C0-E7DE-7274-8469BBBF6E50}" dt="2023-01-11T14:15:55.237" v="13" actId="20577"/>
          <ac:spMkLst>
            <pc:docMk/>
            <pc:sldMk cId="1961209425" sldId="263"/>
            <ac:spMk id="2" creationId="{F8F9303D-F343-62A1-B82E-CA72B0438E41}"/>
          </ac:spMkLst>
        </pc:spChg>
      </pc:sldChg>
    </pc:docChg>
  </pc:docChgLst>
  <pc:docChgLst>
    <pc:chgData name="Laura Davison" userId="S::onesquaremilelaura@stjohnsgreen.org.uk::0510e19a-ec7a-4cc7-8433-f9d31034b1ad" providerId="AD" clId="Web-{9954F6F6-9AB4-29BF-0B21-1A08BF57040F}"/>
    <pc:docChg chg="addSld modSld addMainMaster delMainMaster">
      <pc:chgData name="Laura Davison" userId="S::onesquaremilelaura@stjohnsgreen.org.uk::0510e19a-ec7a-4cc7-8433-f9d31034b1ad" providerId="AD" clId="Web-{9954F6F6-9AB4-29BF-0B21-1A08BF57040F}" dt="2023-01-09T12:46:20.564" v="277" actId="20577"/>
      <pc:docMkLst>
        <pc:docMk/>
      </pc:docMkLst>
      <pc:sldChg chg="addSp delSp modSp mod setBg modClrScheme addAnim delAnim chgLayout">
        <pc:chgData name="Laura Davison" userId="S::onesquaremilelaura@stjohnsgreen.org.uk::0510e19a-ec7a-4cc7-8433-f9d31034b1ad" providerId="AD" clId="Web-{9954F6F6-9AB4-29BF-0B21-1A08BF57040F}" dt="2023-01-09T12:41:35.508" v="78"/>
        <pc:sldMkLst>
          <pc:docMk/>
          <pc:sldMk cId="109857222" sldId="256"/>
        </pc:sldMkLst>
        <pc:spChg chg="mod ord">
          <ac:chgData name="Laura Davison" userId="S::onesquaremilelaura@stjohnsgreen.org.uk::0510e19a-ec7a-4cc7-8433-f9d31034b1ad" providerId="AD" clId="Web-{9954F6F6-9AB4-29BF-0B21-1A08BF57040F}" dt="2023-01-09T12:41:35.508" v="78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Laura Davison" userId="S::onesquaremilelaura@stjohnsgreen.org.uk::0510e19a-ec7a-4cc7-8433-f9d31034b1ad" providerId="AD" clId="Web-{9954F6F6-9AB4-29BF-0B21-1A08BF57040F}" dt="2023-01-09T12:41:35.508" v="78"/>
          <ac:spMkLst>
            <pc:docMk/>
            <pc:sldMk cId="109857222" sldId="256"/>
            <ac:spMk id="3" creationId="{00000000-0000-0000-0000-000000000000}"/>
          </ac:spMkLst>
        </pc:spChg>
        <pc:spChg chg="add del mod">
          <ac:chgData name="Laura Davison" userId="S::onesquaremilelaura@stjohnsgreen.org.uk::0510e19a-ec7a-4cc7-8433-f9d31034b1ad" providerId="AD" clId="Web-{9954F6F6-9AB4-29BF-0B21-1A08BF57040F}" dt="2023-01-09T12:39:04.332" v="51"/>
          <ac:spMkLst>
            <pc:docMk/>
            <pc:sldMk cId="109857222" sldId="256"/>
            <ac:spMk id="6" creationId="{F8FA59D6-69BE-F62A-8103-12A94479B20F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4:30.339" v="35"/>
          <ac:spMkLst>
            <pc:docMk/>
            <pc:sldMk cId="109857222" sldId="256"/>
            <ac:spMk id="8" creationId="{F1C4E306-BC28-4A7B-871B-1926F6FA6EF3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4:30.339" v="35"/>
          <ac:spMkLst>
            <pc:docMk/>
            <pc:sldMk cId="109857222" sldId="256"/>
            <ac:spMk id="10" creationId="{C3ECC9B4-989C-4F71-A6BC-DEBC1D9FD0BD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4:30.339" v="35"/>
          <ac:spMkLst>
            <pc:docMk/>
            <pc:sldMk cId="109857222" sldId="256"/>
            <ac:spMk id="12" creationId="{7948E8DE-A931-4EF0-BE1D-F1027474099B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4:30.339" v="35"/>
          <ac:spMkLst>
            <pc:docMk/>
            <pc:sldMk cId="109857222" sldId="256"/>
            <ac:spMk id="14" creationId="{B0E4BB4F-99AB-4C4E-A763-C5AC5273DF5D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4:30.245" v="34"/>
          <ac:spMkLst>
            <pc:docMk/>
            <pc:sldMk cId="109857222" sldId="256"/>
            <ac:spMk id="19" creationId="{F3E416D2-D994-4F7A-8F62-B28B11BEBA65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4:30.245" v="34"/>
          <ac:spMkLst>
            <pc:docMk/>
            <pc:sldMk cId="109857222" sldId="256"/>
            <ac:spMk id="21" creationId="{746D3498-BB0C-4BBC-957B-FC6466C8043A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4:30.245" v="34"/>
          <ac:spMkLst>
            <pc:docMk/>
            <pc:sldMk cId="109857222" sldId="256"/>
            <ac:spMk id="23" creationId="{7539A79B-DFBA-4781-B0DE-4044B072261B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4:30.245" v="34"/>
          <ac:spMkLst>
            <pc:docMk/>
            <pc:sldMk cId="109857222" sldId="256"/>
            <ac:spMk id="25" creationId="{3D8EFB43-661E-4B15-BA65-39CC17EF7192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5:55.107" v="49"/>
          <ac:spMkLst>
            <pc:docMk/>
            <pc:sldMk cId="109857222" sldId="256"/>
            <ac:spMk id="28" creationId="{BB3B2C43-5E36-4768-8319-6752D24B47E9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5:55.107" v="49"/>
          <ac:spMkLst>
            <pc:docMk/>
            <pc:sldMk cId="109857222" sldId="256"/>
            <ac:spMk id="30" creationId="{B044326E-7BB3-4929-BE33-05CA64DBB248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5:55.107" v="49"/>
          <ac:spMkLst>
            <pc:docMk/>
            <pc:sldMk cId="109857222" sldId="256"/>
            <ac:spMk id="31" creationId="{731CF4E0-AA2D-43CA-A528-C52FB158244A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5:55.107" v="49"/>
          <ac:spMkLst>
            <pc:docMk/>
            <pc:sldMk cId="109857222" sldId="256"/>
            <ac:spMk id="33" creationId="{3B083774-A903-4B1B-BC6A-94C1F048E82B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5:55.044" v="48"/>
          <ac:spMkLst>
            <pc:docMk/>
            <pc:sldMk cId="109857222" sldId="256"/>
            <ac:spMk id="38" creationId="{19F9BF86-FE94-4517-B97D-026C7515E589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5:55.044" v="48"/>
          <ac:spMkLst>
            <pc:docMk/>
            <pc:sldMk cId="109857222" sldId="256"/>
            <ac:spMk id="40" creationId="{122AB34F-E75C-451A-8410-05B6C249E9D3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9:38.505" v="61"/>
          <ac:spMkLst>
            <pc:docMk/>
            <pc:sldMk cId="109857222" sldId="256"/>
            <ac:spMk id="44" creationId="{FAF3766F-DEF3-4802-BB0D-7A18EDD9704F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9:38.505" v="61"/>
          <ac:spMkLst>
            <pc:docMk/>
            <pc:sldMk cId="109857222" sldId="256"/>
            <ac:spMk id="45" creationId="{B2C335F7-F61C-4EB4-80F2-4B1438FE66BB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9:38.505" v="61"/>
          <ac:spMkLst>
            <pc:docMk/>
            <pc:sldMk cId="109857222" sldId="256"/>
            <ac:spMk id="46" creationId="{F1189494-2B67-46D2-93D6-A122A09BF6B2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9:27.957" v="54"/>
          <ac:spMkLst>
            <pc:docMk/>
            <pc:sldMk cId="109857222" sldId="256"/>
            <ac:spMk id="51" creationId="{665DBBEF-238B-476B-96AB-8AAC3224ECEA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9:27.957" v="54"/>
          <ac:spMkLst>
            <pc:docMk/>
            <pc:sldMk cId="109857222" sldId="256"/>
            <ac:spMk id="53" creationId="{3FCFB1DE-0B7E-48CC-BA90-B2AB0889F9D6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9:56.708" v="64"/>
          <ac:spMkLst>
            <pc:docMk/>
            <pc:sldMk cId="109857222" sldId="256"/>
            <ac:spMk id="57" creationId="{2CA7C088-CD39-49F8-BB37-5E16EFFF416E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9:38.458" v="60"/>
          <ac:spMkLst>
            <pc:docMk/>
            <pc:sldMk cId="109857222" sldId="256"/>
            <ac:spMk id="59" creationId="{DD8EACB7-D372-470B-B76E-A829D00310CD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9:38.458" v="60"/>
          <ac:spMkLst>
            <pc:docMk/>
            <pc:sldMk cId="109857222" sldId="256"/>
            <ac:spMk id="60" creationId="{C7EA4B13-46D3-41EE-95DA-7B2100DE940B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9:56.708" v="64"/>
          <ac:spMkLst>
            <pc:docMk/>
            <pc:sldMk cId="109857222" sldId="256"/>
            <ac:spMk id="62" creationId="{4E1EF4E8-5513-4BF5-BC41-04645281C672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9:56.708" v="64"/>
          <ac:spMkLst>
            <pc:docMk/>
            <pc:sldMk cId="109857222" sldId="256"/>
            <ac:spMk id="63" creationId="{361EA5BB-A258-4E22-94F4-C79A441363DA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9:56.708" v="64"/>
          <ac:spMkLst>
            <pc:docMk/>
            <pc:sldMk cId="109857222" sldId="256"/>
            <ac:spMk id="64" creationId="{704F7EEF-CBB8-414E-AEB9-E8DFC3689FA7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39:56.708" v="64"/>
          <ac:spMkLst>
            <pc:docMk/>
            <pc:sldMk cId="109857222" sldId="256"/>
            <ac:spMk id="65" creationId="{528C5F7D-50EC-4C32-B535-6E2B9D1FCFC7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41:35.508" v="78"/>
          <ac:spMkLst>
            <pc:docMk/>
            <pc:sldMk cId="109857222" sldId="256"/>
            <ac:spMk id="70" creationId="{4187D111-0A9D-421B-84EB-FC5811C3A931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41:35.508" v="78"/>
          <ac:spMkLst>
            <pc:docMk/>
            <pc:sldMk cId="109857222" sldId="256"/>
            <ac:spMk id="105" creationId="{729E7B49-E1D9-4EAE-8B30-D958A9580767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41:35.508" v="78"/>
          <ac:spMkLst>
            <pc:docMk/>
            <pc:sldMk cId="109857222" sldId="256"/>
            <ac:spMk id="107" creationId="{D2BA0570-7BB5-4FB7-B41A-048CE0327BAC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41:14.258" v="75"/>
          <ac:spMkLst>
            <pc:docMk/>
            <pc:sldMk cId="109857222" sldId="256"/>
            <ac:spMk id="112" creationId="{0BE66D35-6371-4809-9433-1EBF879150EC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41:14.258" v="75"/>
          <ac:spMkLst>
            <pc:docMk/>
            <pc:sldMk cId="109857222" sldId="256"/>
            <ac:spMk id="114" creationId="{72EF3F9A-9717-4ACB-A30D-96694842C4F7}"/>
          </ac:spMkLst>
        </pc:spChg>
        <pc:spChg chg="add del">
          <ac:chgData name="Laura Davison" userId="S::onesquaremilelaura@stjohnsgreen.org.uk::0510e19a-ec7a-4cc7-8433-f9d31034b1ad" providerId="AD" clId="Web-{9954F6F6-9AB4-29BF-0B21-1A08BF57040F}" dt="2023-01-09T12:41:35.368" v="77"/>
          <ac:spMkLst>
            <pc:docMk/>
            <pc:sldMk cId="109857222" sldId="256"/>
            <ac:spMk id="116" creationId="{A0899065-7419-460C-AA73-5DC45E47B425}"/>
          </ac:spMkLst>
        </pc:spChg>
        <pc:spChg chg="add">
          <ac:chgData name="Laura Davison" userId="S::onesquaremilelaura@stjohnsgreen.org.uk::0510e19a-ec7a-4cc7-8433-f9d31034b1ad" providerId="AD" clId="Web-{9954F6F6-9AB4-29BF-0B21-1A08BF57040F}" dt="2023-01-09T12:41:35.508" v="78"/>
          <ac:spMkLst>
            <pc:docMk/>
            <pc:sldMk cId="109857222" sldId="256"/>
            <ac:spMk id="125" creationId="{F1174801-1395-44C5-9B00-CCAC45C056E7}"/>
          </ac:spMkLst>
        </pc:spChg>
        <pc:spChg chg="add">
          <ac:chgData name="Laura Davison" userId="S::onesquaremilelaura@stjohnsgreen.org.uk::0510e19a-ec7a-4cc7-8433-f9d31034b1ad" providerId="AD" clId="Web-{9954F6F6-9AB4-29BF-0B21-1A08BF57040F}" dt="2023-01-09T12:41:35.508" v="78"/>
          <ac:spMkLst>
            <pc:docMk/>
            <pc:sldMk cId="109857222" sldId="256"/>
            <ac:spMk id="129" creationId="{996DFAFB-BCE1-4BEC-82FB-D574234DEF0A}"/>
          </ac:spMkLst>
        </pc:spChg>
        <pc:grpChg chg="add del">
          <ac:chgData name="Laura Davison" userId="S::onesquaremilelaura@stjohnsgreen.org.uk::0510e19a-ec7a-4cc7-8433-f9d31034b1ad" providerId="AD" clId="Web-{9954F6F6-9AB4-29BF-0B21-1A08BF57040F}" dt="2023-01-09T12:39:38.458" v="60"/>
          <ac:grpSpMkLst>
            <pc:docMk/>
            <pc:sldMk cId="109857222" sldId="256"/>
            <ac:grpSpMk id="55" creationId="{DCEEEBE1-DC7B-4168-90C6-DB88876E30DD}"/>
          </ac:grpSpMkLst>
        </pc:grpChg>
        <pc:grpChg chg="add del">
          <ac:chgData name="Laura Davison" userId="S::onesquaremilelaura@stjohnsgreen.org.uk::0510e19a-ec7a-4cc7-8433-f9d31034b1ad" providerId="AD" clId="Web-{9954F6F6-9AB4-29BF-0B21-1A08BF57040F}" dt="2023-01-09T12:41:35.508" v="78"/>
          <ac:grpSpMkLst>
            <pc:docMk/>
            <pc:sldMk cId="109857222" sldId="256"/>
            <ac:grpSpMk id="72" creationId="{A0064D7E-06DA-49C2-98D1-4C063EBE9ECE}"/>
          </ac:grpSpMkLst>
        </pc:grpChg>
        <pc:grpChg chg="add">
          <ac:chgData name="Laura Davison" userId="S::onesquaremilelaura@stjohnsgreen.org.uk::0510e19a-ec7a-4cc7-8433-f9d31034b1ad" providerId="AD" clId="Web-{9954F6F6-9AB4-29BF-0B21-1A08BF57040F}" dt="2023-01-09T12:41:35.508" v="78"/>
          <ac:grpSpMkLst>
            <pc:docMk/>
            <pc:sldMk cId="109857222" sldId="256"/>
            <ac:grpSpMk id="126" creationId="{80F56037-8334-4400-9C7A-A3BEFA96A8A6}"/>
          </ac:grpSpMkLst>
        </pc:grpChg>
        <pc:grpChg chg="add">
          <ac:chgData name="Laura Davison" userId="S::onesquaremilelaura@stjohnsgreen.org.uk::0510e19a-ec7a-4cc7-8433-f9d31034b1ad" providerId="AD" clId="Web-{9954F6F6-9AB4-29BF-0B21-1A08BF57040F}" dt="2023-01-09T12:41:35.508" v="78"/>
          <ac:grpSpMkLst>
            <pc:docMk/>
            <pc:sldMk cId="109857222" sldId="256"/>
            <ac:grpSpMk id="130" creationId="{6B310A71-665E-47AB-9D80-2D90F7D92163}"/>
          </ac:grpSpMkLst>
        </pc:grpChg>
        <pc:grpChg chg="add">
          <ac:chgData name="Laura Davison" userId="S::onesquaremilelaura@stjohnsgreen.org.uk::0510e19a-ec7a-4cc7-8433-f9d31034b1ad" providerId="AD" clId="Web-{9954F6F6-9AB4-29BF-0B21-1A08BF57040F}" dt="2023-01-09T12:41:35.508" v="78"/>
          <ac:grpSpMkLst>
            <pc:docMk/>
            <pc:sldMk cId="109857222" sldId="256"/>
            <ac:grpSpMk id="141" creationId="{4210BA9D-B4AC-4A1D-B63B-44F10A9A7D49}"/>
          </ac:grpSpMkLst>
        </pc:grpChg>
        <pc:picChg chg="add del">
          <ac:chgData name="Laura Davison" userId="S::onesquaremilelaura@stjohnsgreen.org.uk::0510e19a-ec7a-4cc7-8433-f9d31034b1ad" providerId="AD" clId="Web-{9954F6F6-9AB4-29BF-0B21-1A08BF57040F}" dt="2023-01-09T12:34:30.245" v="34"/>
          <ac:picMkLst>
            <pc:docMk/>
            <pc:sldMk cId="109857222" sldId="256"/>
            <ac:picMk id="4" creationId="{2577CC97-7CD8-D3FB-4913-F34B22F26B54}"/>
          </ac:picMkLst>
        </pc:picChg>
        <pc:picChg chg="add del mod ord">
          <ac:chgData name="Laura Davison" userId="S::onesquaremilelaura@stjohnsgreen.org.uk::0510e19a-ec7a-4cc7-8433-f9d31034b1ad" providerId="AD" clId="Web-{9954F6F6-9AB4-29BF-0B21-1A08BF57040F}" dt="2023-01-09T12:39:04.332" v="51"/>
          <ac:picMkLst>
            <pc:docMk/>
            <pc:sldMk cId="109857222" sldId="256"/>
            <ac:picMk id="5" creationId="{046FE4E1-26B8-D235-2702-3BF19D062F9B}"/>
          </ac:picMkLst>
        </pc:picChg>
        <pc:picChg chg="add mod ord">
          <ac:chgData name="Laura Davison" userId="S::onesquaremilelaura@stjohnsgreen.org.uk::0510e19a-ec7a-4cc7-8433-f9d31034b1ad" providerId="AD" clId="Web-{9954F6F6-9AB4-29BF-0B21-1A08BF57040F}" dt="2023-01-09T12:41:35.508" v="78"/>
          <ac:picMkLst>
            <pc:docMk/>
            <pc:sldMk cId="109857222" sldId="256"/>
            <ac:picMk id="9" creationId="{271D870A-A55A-993F-9B65-EC39057A5E07}"/>
          </ac:picMkLst>
        </pc:picChg>
        <pc:picChg chg="add del">
          <ac:chgData name="Laura Davison" userId="S::onesquaremilelaura@stjohnsgreen.org.uk::0510e19a-ec7a-4cc7-8433-f9d31034b1ad" providerId="AD" clId="Web-{9954F6F6-9AB4-29BF-0B21-1A08BF57040F}" dt="2023-01-09T12:35:25.059" v="40"/>
          <ac:picMkLst>
            <pc:docMk/>
            <pc:sldMk cId="109857222" sldId="256"/>
            <ac:picMk id="32" creationId="{D72862DF-3F3F-470B-3A4F-B70A24FAF45D}"/>
          </ac:picMkLst>
        </pc:picChg>
        <pc:cxnChg chg="add del">
          <ac:chgData name="Laura Davison" userId="S::onesquaremilelaura@stjohnsgreen.org.uk::0510e19a-ec7a-4cc7-8433-f9d31034b1ad" providerId="AD" clId="Web-{9954F6F6-9AB4-29BF-0B21-1A08BF57040F}" dt="2023-01-09T12:35:55.107" v="49"/>
          <ac:cxnSpMkLst>
            <pc:docMk/>
            <pc:sldMk cId="109857222" sldId="256"/>
            <ac:cxnSpMk id="27" creationId="{5D5FB189-1F48-4A47-B036-6AF7E11A8E7B}"/>
          </ac:cxnSpMkLst>
        </pc:cxnChg>
        <pc:cxnChg chg="add del">
          <ac:chgData name="Laura Davison" userId="S::onesquaremilelaura@stjohnsgreen.org.uk::0510e19a-ec7a-4cc7-8433-f9d31034b1ad" providerId="AD" clId="Web-{9954F6F6-9AB4-29BF-0B21-1A08BF57040F}" dt="2023-01-09T12:35:55.107" v="49"/>
          <ac:cxnSpMkLst>
            <pc:docMk/>
            <pc:sldMk cId="109857222" sldId="256"/>
            <ac:cxnSpMk id="29" creationId="{C5B335DD-3163-4EC5-8B6B-2AB53E64D11A}"/>
          </ac:cxnSpMkLst>
        </pc:cxnChg>
        <pc:cxnChg chg="add del">
          <ac:chgData name="Laura Davison" userId="S::onesquaremilelaura@stjohnsgreen.org.uk::0510e19a-ec7a-4cc7-8433-f9d31034b1ad" providerId="AD" clId="Web-{9954F6F6-9AB4-29BF-0B21-1A08BF57040F}" dt="2023-01-09T12:35:55.044" v="48"/>
          <ac:cxnSpMkLst>
            <pc:docMk/>
            <pc:sldMk cId="109857222" sldId="256"/>
            <ac:cxnSpMk id="42" creationId="{97CC2FE6-3AD0-4131-B4BC-1F4D65E25E13}"/>
          </ac:cxnSpMkLst>
        </pc:cxnChg>
      </pc:sldChg>
      <pc:sldChg chg="modSp new">
        <pc:chgData name="Laura Davison" userId="S::onesquaremilelaura@stjohnsgreen.org.uk::0510e19a-ec7a-4cc7-8433-f9d31034b1ad" providerId="AD" clId="Web-{9954F6F6-9AB4-29BF-0B21-1A08BF57040F}" dt="2023-01-09T12:44:05.810" v="155" actId="20577"/>
        <pc:sldMkLst>
          <pc:docMk/>
          <pc:sldMk cId="1092221874" sldId="257"/>
        </pc:sldMkLst>
        <pc:spChg chg="mod">
          <ac:chgData name="Laura Davison" userId="S::onesquaremilelaura@stjohnsgreen.org.uk::0510e19a-ec7a-4cc7-8433-f9d31034b1ad" providerId="AD" clId="Web-{9954F6F6-9AB4-29BF-0B21-1A08BF57040F}" dt="2023-01-09T12:44:05.810" v="155" actId="20577"/>
          <ac:spMkLst>
            <pc:docMk/>
            <pc:sldMk cId="1092221874" sldId="257"/>
            <ac:spMk id="2" creationId="{58BFF2F3-26D0-1EF8-3966-6E0FF6B4BC85}"/>
          </ac:spMkLst>
        </pc:spChg>
      </pc:sldChg>
      <pc:sldChg chg="modSp new">
        <pc:chgData name="Laura Davison" userId="S::onesquaremilelaura@stjohnsgreen.org.uk::0510e19a-ec7a-4cc7-8433-f9d31034b1ad" providerId="AD" clId="Web-{9954F6F6-9AB4-29BF-0B21-1A08BF57040F}" dt="2023-01-09T12:43:53.231" v="153" actId="20577"/>
        <pc:sldMkLst>
          <pc:docMk/>
          <pc:sldMk cId="1286439238" sldId="258"/>
        </pc:sldMkLst>
        <pc:spChg chg="mod">
          <ac:chgData name="Laura Davison" userId="S::onesquaremilelaura@stjohnsgreen.org.uk::0510e19a-ec7a-4cc7-8433-f9d31034b1ad" providerId="AD" clId="Web-{9954F6F6-9AB4-29BF-0B21-1A08BF57040F}" dt="2023-01-09T12:43:53.231" v="153" actId="20577"/>
          <ac:spMkLst>
            <pc:docMk/>
            <pc:sldMk cId="1286439238" sldId="258"/>
            <ac:spMk id="2" creationId="{2641CD19-3E61-14BD-6DB3-32E7477C7FFB}"/>
          </ac:spMkLst>
        </pc:spChg>
        <pc:spChg chg="mod">
          <ac:chgData name="Laura Davison" userId="S::onesquaremilelaura@stjohnsgreen.org.uk::0510e19a-ec7a-4cc7-8433-f9d31034b1ad" providerId="AD" clId="Web-{9954F6F6-9AB4-29BF-0B21-1A08BF57040F}" dt="2023-01-09T12:43:44.418" v="148" actId="20577"/>
          <ac:spMkLst>
            <pc:docMk/>
            <pc:sldMk cId="1286439238" sldId="258"/>
            <ac:spMk id="3" creationId="{269A4DC2-C76F-FF20-0463-682FAEE763C4}"/>
          </ac:spMkLst>
        </pc:spChg>
      </pc:sldChg>
      <pc:sldChg chg="modSp new">
        <pc:chgData name="Laura Davison" userId="S::onesquaremilelaura@stjohnsgreen.org.uk::0510e19a-ec7a-4cc7-8433-f9d31034b1ad" providerId="AD" clId="Web-{9954F6F6-9AB4-29BF-0B21-1A08BF57040F}" dt="2023-01-09T12:43:33.449" v="145" actId="20577"/>
        <pc:sldMkLst>
          <pc:docMk/>
          <pc:sldMk cId="2401194107" sldId="259"/>
        </pc:sldMkLst>
        <pc:spChg chg="mod">
          <ac:chgData name="Laura Davison" userId="S::onesquaremilelaura@stjohnsgreen.org.uk::0510e19a-ec7a-4cc7-8433-f9d31034b1ad" providerId="AD" clId="Web-{9954F6F6-9AB4-29BF-0B21-1A08BF57040F}" dt="2023-01-09T12:43:33.449" v="145" actId="20577"/>
          <ac:spMkLst>
            <pc:docMk/>
            <pc:sldMk cId="2401194107" sldId="259"/>
            <ac:spMk id="2" creationId="{EFFFFC5A-7E6D-D4D9-A2A4-309046B4F3A0}"/>
          </ac:spMkLst>
        </pc:spChg>
      </pc:sldChg>
      <pc:sldChg chg="modSp new">
        <pc:chgData name="Laura Davison" userId="S::onesquaremilelaura@stjohnsgreen.org.uk::0510e19a-ec7a-4cc7-8433-f9d31034b1ad" providerId="AD" clId="Web-{9954F6F6-9AB4-29BF-0B21-1A08BF57040F}" dt="2023-01-09T12:43:17.168" v="137" actId="20577"/>
        <pc:sldMkLst>
          <pc:docMk/>
          <pc:sldMk cId="1451126783" sldId="260"/>
        </pc:sldMkLst>
        <pc:spChg chg="mod">
          <ac:chgData name="Laura Davison" userId="S::onesquaremilelaura@stjohnsgreen.org.uk::0510e19a-ec7a-4cc7-8433-f9d31034b1ad" providerId="AD" clId="Web-{9954F6F6-9AB4-29BF-0B21-1A08BF57040F}" dt="2023-01-09T12:43:17.168" v="137" actId="20577"/>
          <ac:spMkLst>
            <pc:docMk/>
            <pc:sldMk cId="1451126783" sldId="260"/>
            <ac:spMk id="2" creationId="{5068D750-8AFC-271E-A246-99346A89BB69}"/>
          </ac:spMkLst>
        </pc:spChg>
      </pc:sldChg>
      <pc:sldChg chg="modSp new">
        <pc:chgData name="Laura Davison" userId="S::onesquaremilelaura@stjohnsgreen.org.uk::0510e19a-ec7a-4cc7-8433-f9d31034b1ad" providerId="AD" clId="Web-{9954F6F6-9AB4-29BF-0B21-1A08BF57040F}" dt="2023-01-09T12:45:02.858" v="204" actId="20577"/>
        <pc:sldMkLst>
          <pc:docMk/>
          <pc:sldMk cId="3323846708" sldId="261"/>
        </pc:sldMkLst>
        <pc:spChg chg="mod">
          <ac:chgData name="Laura Davison" userId="S::onesquaremilelaura@stjohnsgreen.org.uk::0510e19a-ec7a-4cc7-8433-f9d31034b1ad" providerId="AD" clId="Web-{9954F6F6-9AB4-29BF-0B21-1A08BF57040F}" dt="2023-01-09T12:44:30.654" v="171" actId="20577"/>
          <ac:spMkLst>
            <pc:docMk/>
            <pc:sldMk cId="3323846708" sldId="261"/>
            <ac:spMk id="2" creationId="{EBC895AC-3C07-3557-A0D0-3AA117821882}"/>
          </ac:spMkLst>
        </pc:spChg>
        <pc:spChg chg="mod">
          <ac:chgData name="Laura Davison" userId="S::onesquaremilelaura@stjohnsgreen.org.uk::0510e19a-ec7a-4cc7-8433-f9d31034b1ad" providerId="AD" clId="Web-{9954F6F6-9AB4-29BF-0B21-1A08BF57040F}" dt="2023-01-09T12:45:02.858" v="204" actId="20577"/>
          <ac:spMkLst>
            <pc:docMk/>
            <pc:sldMk cId="3323846708" sldId="261"/>
            <ac:spMk id="3" creationId="{79A5E358-437B-FA3D-B6BC-14C523DB17A8}"/>
          </ac:spMkLst>
        </pc:spChg>
      </pc:sldChg>
      <pc:sldChg chg="modSp new">
        <pc:chgData name="Laura Davison" userId="S::onesquaremilelaura@stjohnsgreen.org.uk::0510e19a-ec7a-4cc7-8433-f9d31034b1ad" providerId="AD" clId="Web-{9954F6F6-9AB4-29BF-0B21-1A08BF57040F}" dt="2023-01-09T12:45:22.484" v="215" actId="20577"/>
        <pc:sldMkLst>
          <pc:docMk/>
          <pc:sldMk cId="1844844946" sldId="262"/>
        </pc:sldMkLst>
        <pc:spChg chg="mod">
          <ac:chgData name="Laura Davison" userId="S::onesquaremilelaura@stjohnsgreen.org.uk::0510e19a-ec7a-4cc7-8433-f9d31034b1ad" providerId="AD" clId="Web-{9954F6F6-9AB4-29BF-0B21-1A08BF57040F}" dt="2023-01-09T12:45:10.187" v="213" actId="20577"/>
          <ac:spMkLst>
            <pc:docMk/>
            <pc:sldMk cId="1844844946" sldId="262"/>
            <ac:spMk id="2" creationId="{22CC8EA9-828A-1B26-C857-3D74E529F74E}"/>
          </ac:spMkLst>
        </pc:spChg>
        <pc:spChg chg="mod">
          <ac:chgData name="Laura Davison" userId="S::onesquaremilelaura@stjohnsgreen.org.uk::0510e19a-ec7a-4cc7-8433-f9d31034b1ad" providerId="AD" clId="Web-{9954F6F6-9AB4-29BF-0B21-1A08BF57040F}" dt="2023-01-09T12:45:22.484" v="215" actId="20577"/>
          <ac:spMkLst>
            <pc:docMk/>
            <pc:sldMk cId="1844844946" sldId="262"/>
            <ac:spMk id="3" creationId="{C8D5FF1E-B02E-18BB-76E9-33BF10DAC7FA}"/>
          </ac:spMkLst>
        </pc:spChg>
      </pc:sldChg>
      <pc:sldChg chg="modSp new">
        <pc:chgData name="Laura Davison" userId="S::onesquaremilelaura@stjohnsgreen.org.uk::0510e19a-ec7a-4cc7-8433-f9d31034b1ad" providerId="AD" clId="Web-{9954F6F6-9AB4-29BF-0B21-1A08BF57040F}" dt="2023-01-09T12:45:40.750" v="229" actId="20577"/>
        <pc:sldMkLst>
          <pc:docMk/>
          <pc:sldMk cId="1961209425" sldId="263"/>
        </pc:sldMkLst>
        <pc:spChg chg="mod">
          <ac:chgData name="Laura Davison" userId="S::onesquaremilelaura@stjohnsgreen.org.uk::0510e19a-ec7a-4cc7-8433-f9d31034b1ad" providerId="AD" clId="Web-{9954F6F6-9AB4-29BF-0B21-1A08BF57040F}" dt="2023-01-09T12:45:40.750" v="229" actId="20577"/>
          <ac:spMkLst>
            <pc:docMk/>
            <pc:sldMk cId="1961209425" sldId="263"/>
            <ac:spMk id="2" creationId="{F8F9303D-F343-62A1-B82E-CA72B0438E41}"/>
          </ac:spMkLst>
        </pc:spChg>
      </pc:sldChg>
      <pc:sldChg chg="modSp new">
        <pc:chgData name="Laura Davison" userId="S::onesquaremilelaura@stjohnsgreen.org.uk::0510e19a-ec7a-4cc7-8433-f9d31034b1ad" providerId="AD" clId="Web-{9954F6F6-9AB4-29BF-0B21-1A08BF57040F}" dt="2023-01-09T12:46:02.735" v="257" actId="20577"/>
        <pc:sldMkLst>
          <pc:docMk/>
          <pc:sldMk cId="54330674" sldId="264"/>
        </pc:sldMkLst>
        <pc:spChg chg="mod">
          <ac:chgData name="Laura Davison" userId="S::onesquaremilelaura@stjohnsgreen.org.uk::0510e19a-ec7a-4cc7-8433-f9d31034b1ad" providerId="AD" clId="Web-{9954F6F6-9AB4-29BF-0B21-1A08BF57040F}" dt="2023-01-09T12:45:53.219" v="243" actId="20577"/>
          <ac:spMkLst>
            <pc:docMk/>
            <pc:sldMk cId="54330674" sldId="264"/>
            <ac:spMk id="2" creationId="{3DDA06F2-2002-E58A-98A9-AD0D165C0A21}"/>
          </ac:spMkLst>
        </pc:spChg>
        <pc:spChg chg="mod">
          <ac:chgData name="Laura Davison" userId="S::onesquaremilelaura@stjohnsgreen.org.uk::0510e19a-ec7a-4cc7-8433-f9d31034b1ad" providerId="AD" clId="Web-{9954F6F6-9AB4-29BF-0B21-1A08BF57040F}" dt="2023-01-09T12:46:02.735" v="257" actId="20577"/>
          <ac:spMkLst>
            <pc:docMk/>
            <pc:sldMk cId="54330674" sldId="264"/>
            <ac:spMk id="3" creationId="{1D6BDE11-3F5C-CB48-B0DB-0072E368922D}"/>
          </ac:spMkLst>
        </pc:spChg>
      </pc:sldChg>
      <pc:sldChg chg="modSp new">
        <pc:chgData name="Laura Davison" userId="S::onesquaremilelaura@stjohnsgreen.org.uk::0510e19a-ec7a-4cc7-8433-f9d31034b1ad" providerId="AD" clId="Web-{9954F6F6-9AB4-29BF-0B21-1A08BF57040F}" dt="2023-01-09T12:46:20.564" v="277" actId="20577"/>
        <pc:sldMkLst>
          <pc:docMk/>
          <pc:sldMk cId="2233181232" sldId="265"/>
        </pc:sldMkLst>
        <pc:spChg chg="mod">
          <ac:chgData name="Laura Davison" userId="S::onesquaremilelaura@stjohnsgreen.org.uk::0510e19a-ec7a-4cc7-8433-f9d31034b1ad" providerId="AD" clId="Web-{9954F6F6-9AB4-29BF-0B21-1A08BF57040F}" dt="2023-01-09T12:46:20.564" v="277" actId="20577"/>
          <ac:spMkLst>
            <pc:docMk/>
            <pc:sldMk cId="2233181232" sldId="265"/>
            <ac:spMk id="2" creationId="{1D089C5A-F35D-B1B9-2246-E5F8195A4BF5}"/>
          </ac:spMkLst>
        </pc:spChg>
      </pc:sldChg>
      <pc:sldMasterChg chg="del delSldLayout">
        <pc:chgData name="Laura Davison" userId="S::onesquaremilelaura@stjohnsgreen.org.uk::0510e19a-ec7a-4cc7-8433-f9d31034b1ad" providerId="AD" clId="Web-{9954F6F6-9AB4-29BF-0B21-1A08BF57040F}" dt="2023-01-09T12:33:12.352" v="0"/>
        <pc:sldMasterMkLst>
          <pc:docMk/>
          <pc:sldMasterMk cId="2460954070" sldId="2147483660"/>
        </pc:sldMasterMkLst>
        <pc:sldLayoutChg chg="del">
          <pc:chgData name="Laura Davison" userId="S::onesquaremilelaura@stjohnsgreen.org.uk::0510e19a-ec7a-4cc7-8433-f9d31034b1ad" providerId="AD" clId="Web-{9954F6F6-9AB4-29BF-0B21-1A08BF57040F}" dt="2023-01-09T12:33:12.352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Laura Davison" userId="S::onesquaremilelaura@stjohnsgreen.org.uk::0510e19a-ec7a-4cc7-8433-f9d31034b1ad" providerId="AD" clId="Web-{9954F6F6-9AB4-29BF-0B21-1A08BF57040F}" dt="2023-01-09T12:33:12.352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Laura Davison" userId="S::onesquaremilelaura@stjohnsgreen.org.uk::0510e19a-ec7a-4cc7-8433-f9d31034b1ad" providerId="AD" clId="Web-{9954F6F6-9AB4-29BF-0B21-1A08BF57040F}" dt="2023-01-09T12:33:12.352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Laura Davison" userId="S::onesquaremilelaura@stjohnsgreen.org.uk::0510e19a-ec7a-4cc7-8433-f9d31034b1ad" providerId="AD" clId="Web-{9954F6F6-9AB4-29BF-0B21-1A08BF57040F}" dt="2023-01-09T12:33:12.352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Laura Davison" userId="S::onesquaremilelaura@stjohnsgreen.org.uk::0510e19a-ec7a-4cc7-8433-f9d31034b1ad" providerId="AD" clId="Web-{9954F6F6-9AB4-29BF-0B21-1A08BF57040F}" dt="2023-01-09T12:33:12.352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Laura Davison" userId="S::onesquaremilelaura@stjohnsgreen.org.uk::0510e19a-ec7a-4cc7-8433-f9d31034b1ad" providerId="AD" clId="Web-{9954F6F6-9AB4-29BF-0B21-1A08BF57040F}" dt="2023-01-09T12:33:12.352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Laura Davison" userId="S::onesquaremilelaura@stjohnsgreen.org.uk::0510e19a-ec7a-4cc7-8433-f9d31034b1ad" providerId="AD" clId="Web-{9954F6F6-9AB4-29BF-0B21-1A08BF57040F}" dt="2023-01-09T12:33:12.352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Laura Davison" userId="S::onesquaremilelaura@stjohnsgreen.org.uk::0510e19a-ec7a-4cc7-8433-f9d31034b1ad" providerId="AD" clId="Web-{9954F6F6-9AB4-29BF-0B21-1A08BF57040F}" dt="2023-01-09T12:33:12.352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Laura Davison" userId="S::onesquaremilelaura@stjohnsgreen.org.uk::0510e19a-ec7a-4cc7-8433-f9d31034b1ad" providerId="AD" clId="Web-{9954F6F6-9AB4-29BF-0B21-1A08BF57040F}" dt="2023-01-09T12:33:12.352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Laura Davison" userId="S::onesquaremilelaura@stjohnsgreen.org.uk::0510e19a-ec7a-4cc7-8433-f9d31034b1ad" providerId="AD" clId="Web-{9954F6F6-9AB4-29BF-0B21-1A08BF57040F}" dt="2023-01-09T12:33:12.352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Laura Davison" userId="S::onesquaremilelaura@stjohnsgreen.org.uk::0510e19a-ec7a-4cc7-8433-f9d31034b1ad" providerId="AD" clId="Web-{9954F6F6-9AB4-29BF-0B21-1A08BF57040F}" dt="2023-01-09T12:33:12.352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">
        <pc:chgData name="Laura Davison" userId="S::onesquaremilelaura@stjohnsgreen.org.uk::0510e19a-ec7a-4cc7-8433-f9d31034b1ad" providerId="AD" clId="Web-{9954F6F6-9AB4-29BF-0B21-1A08BF57040F}" dt="2023-01-09T12:34:30.339" v="35"/>
        <pc:sldMasterMkLst>
          <pc:docMk/>
          <pc:sldMasterMk cId="1268808943" sldId="2147483685"/>
        </pc:sldMasterMkLst>
        <pc:sldLayoutChg chg="add del">
          <pc:chgData name="Laura Davison" userId="S::onesquaremilelaura@stjohnsgreen.org.uk::0510e19a-ec7a-4cc7-8433-f9d31034b1ad" providerId="AD" clId="Web-{9954F6F6-9AB4-29BF-0B21-1A08BF57040F}" dt="2023-01-09T12:34:30.339" v="35"/>
          <pc:sldLayoutMkLst>
            <pc:docMk/>
            <pc:sldMasterMk cId="1268808943" sldId="2147483685"/>
            <pc:sldLayoutMk cId="1774912451" sldId="2147483674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339" v="35"/>
          <pc:sldLayoutMkLst>
            <pc:docMk/>
            <pc:sldMasterMk cId="1268808943" sldId="2147483685"/>
            <pc:sldLayoutMk cId="1980321241" sldId="2147483675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339" v="35"/>
          <pc:sldLayoutMkLst>
            <pc:docMk/>
            <pc:sldMasterMk cId="1268808943" sldId="2147483685"/>
            <pc:sldLayoutMk cId="623952136" sldId="2147483676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339" v="35"/>
          <pc:sldLayoutMkLst>
            <pc:docMk/>
            <pc:sldMasterMk cId="1268808943" sldId="2147483685"/>
            <pc:sldLayoutMk cId="2679376497" sldId="2147483677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339" v="35"/>
          <pc:sldLayoutMkLst>
            <pc:docMk/>
            <pc:sldMasterMk cId="1268808943" sldId="2147483685"/>
            <pc:sldLayoutMk cId="401764208" sldId="2147483678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339" v="35"/>
          <pc:sldLayoutMkLst>
            <pc:docMk/>
            <pc:sldMasterMk cId="1268808943" sldId="2147483685"/>
            <pc:sldLayoutMk cId="3965561577" sldId="2147483679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339" v="35"/>
          <pc:sldLayoutMkLst>
            <pc:docMk/>
            <pc:sldMasterMk cId="1268808943" sldId="2147483685"/>
            <pc:sldLayoutMk cId="2891317745" sldId="2147483680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339" v="35"/>
          <pc:sldLayoutMkLst>
            <pc:docMk/>
            <pc:sldMasterMk cId="1268808943" sldId="2147483685"/>
            <pc:sldLayoutMk cId="2205391097" sldId="2147483681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339" v="35"/>
          <pc:sldLayoutMkLst>
            <pc:docMk/>
            <pc:sldMasterMk cId="1268808943" sldId="2147483685"/>
            <pc:sldLayoutMk cId="1734933368" sldId="2147483682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339" v="35"/>
          <pc:sldLayoutMkLst>
            <pc:docMk/>
            <pc:sldMasterMk cId="1268808943" sldId="2147483685"/>
            <pc:sldLayoutMk cId="1819552683" sldId="2147483683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339" v="35"/>
          <pc:sldLayoutMkLst>
            <pc:docMk/>
            <pc:sldMasterMk cId="1268808943" sldId="2147483685"/>
            <pc:sldLayoutMk cId="464553914" sldId="2147483684"/>
          </pc:sldLayoutMkLst>
        </pc:sldLayoutChg>
      </pc:sldMasterChg>
      <pc:sldMasterChg chg="add del addSldLayout delSldLayout">
        <pc:chgData name="Laura Davison" userId="S::onesquaremilelaura@stjohnsgreen.org.uk::0510e19a-ec7a-4cc7-8433-f9d31034b1ad" providerId="AD" clId="Web-{9954F6F6-9AB4-29BF-0B21-1A08BF57040F}" dt="2023-01-09T12:34:30.245" v="34"/>
        <pc:sldMasterMkLst>
          <pc:docMk/>
          <pc:sldMasterMk cId="3486940722" sldId="2147483686"/>
        </pc:sldMasterMkLst>
        <pc:sldLayoutChg chg="add del">
          <pc:chgData name="Laura Davison" userId="S::onesquaremilelaura@stjohnsgreen.org.uk::0510e19a-ec7a-4cc7-8433-f9d31034b1ad" providerId="AD" clId="Web-{9954F6F6-9AB4-29BF-0B21-1A08BF57040F}" dt="2023-01-09T12:34:30.245" v="34"/>
          <pc:sldLayoutMkLst>
            <pc:docMk/>
            <pc:sldMasterMk cId="3486940722" sldId="2147483686"/>
            <pc:sldLayoutMk cId="1422900641" sldId="2147483687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245" v="34"/>
          <pc:sldLayoutMkLst>
            <pc:docMk/>
            <pc:sldMasterMk cId="3486940722" sldId="2147483686"/>
            <pc:sldLayoutMk cId="3077040444" sldId="2147483688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245" v="34"/>
          <pc:sldLayoutMkLst>
            <pc:docMk/>
            <pc:sldMasterMk cId="3486940722" sldId="2147483686"/>
            <pc:sldLayoutMk cId="2616472917" sldId="2147483689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245" v="34"/>
          <pc:sldLayoutMkLst>
            <pc:docMk/>
            <pc:sldMasterMk cId="3486940722" sldId="2147483686"/>
            <pc:sldLayoutMk cId="2652965534" sldId="2147483690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245" v="34"/>
          <pc:sldLayoutMkLst>
            <pc:docMk/>
            <pc:sldMasterMk cId="3486940722" sldId="2147483686"/>
            <pc:sldLayoutMk cId="1344975990" sldId="2147483691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245" v="34"/>
          <pc:sldLayoutMkLst>
            <pc:docMk/>
            <pc:sldMasterMk cId="3486940722" sldId="2147483686"/>
            <pc:sldLayoutMk cId="1707859846" sldId="2147483692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245" v="34"/>
          <pc:sldLayoutMkLst>
            <pc:docMk/>
            <pc:sldMasterMk cId="3486940722" sldId="2147483686"/>
            <pc:sldLayoutMk cId="1420506981" sldId="2147483693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245" v="34"/>
          <pc:sldLayoutMkLst>
            <pc:docMk/>
            <pc:sldMasterMk cId="3486940722" sldId="2147483686"/>
            <pc:sldLayoutMk cId="1077539152" sldId="2147483694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245" v="34"/>
          <pc:sldLayoutMkLst>
            <pc:docMk/>
            <pc:sldMasterMk cId="3486940722" sldId="2147483686"/>
            <pc:sldLayoutMk cId="206133643" sldId="2147483695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245" v="34"/>
          <pc:sldLayoutMkLst>
            <pc:docMk/>
            <pc:sldMasterMk cId="3486940722" sldId="2147483686"/>
            <pc:sldLayoutMk cId="3700733862" sldId="2147483696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4:30.245" v="34"/>
          <pc:sldLayoutMkLst>
            <pc:docMk/>
            <pc:sldMasterMk cId="3486940722" sldId="2147483686"/>
            <pc:sldLayoutMk cId="2718510084" sldId="2147483697"/>
          </pc:sldLayoutMkLst>
        </pc:sldLayoutChg>
      </pc:sldMasterChg>
      <pc:sldMasterChg chg="add del addSldLayout delSldLayout">
        <pc:chgData name="Laura Davison" userId="S::onesquaremilelaura@stjohnsgreen.org.uk::0510e19a-ec7a-4cc7-8433-f9d31034b1ad" providerId="AD" clId="Web-{9954F6F6-9AB4-29BF-0B21-1A08BF57040F}" dt="2023-01-09T12:35:55.107" v="49"/>
        <pc:sldMasterMkLst>
          <pc:docMk/>
          <pc:sldMasterMk cId="640773426" sldId="2147483735"/>
        </pc:sldMasterMkLst>
        <pc:sldLayoutChg chg="add del">
          <pc:chgData name="Laura Davison" userId="S::onesquaremilelaura@stjohnsgreen.org.uk::0510e19a-ec7a-4cc7-8433-f9d31034b1ad" providerId="AD" clId="Web-{9954F6F6-9AB4-29BF-0B21-1A08BF57040F}" dt="2023-01-09T12:35:55.107" v="49"/>
          <pc:sldLayoutMkLst>
            <pc:docMk/>
            <pc:sldMasterMk cId="640773426" sldId="2147483735"/>
            <pc:sldLayoutMk cId="2021108752" sldId="2147483724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107" v="49"/>
          <pc:sldLayoutMkLst>
            <pc:docMk/>
            <pc:sldMasterMk cId="640773426" sldId="2147483735"/>
            <pc:sldLayoutMk cId="1443522480" sldId="2147483725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107" v="49"/>
          <pc:sldLayoutMkLst>
            <pc:docMk/>
            <pc:sldMasterMk cId="640773426" sldId="2147483735"/>
            <pc:sldLayoutMk cId="916681998" sldId="2147483726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107" v="49"/>
          <pc:sldLayoutMkLst>
            <pc:docMk/>
            <pc:sldMasterMk cId="640773426" sldId="2147483735"/>
            <pc:sldLayoutMk cId="4156923717" sldId="2147483727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107" v="49"/>
          <pc:sldLayoutMkLst>
            <pc:docMk/>
            <pc:sldMasterMk cId="640773426" sldId="2147483735"/>
            <pc:sldLayoutMk cId="679183628" sldId="2147483728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107" v="49"/>
          <pc:sldLayoutMkLst>
            <pc:docMk/>
            <pc:sldMasterMk cId="640773426" sldId="2147483735"/>
            <pc:sldLayoutMk cId="3648742707" sldId="2147483729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107" v="49"/>
          <pc:sldLayoutMkLst>
            <pc:docMk/>
            <pc:sldMasterMk cId="640773426" sldId="2147483735"/>
            <pc:sldLayoutMk cId="4243813472" sldId="2147483730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107" v="49"/>
          <pc:sldLayoutMkLst>
            <pc:docMk/>
            <pc:sldMasterMk cId="640773426" sldId="2147483735"/>
            <pc:sldLayoutMk cId="4267892429" sldId="2147483731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107" v="49"/>
          <pc:sldLayoutMkLst>
            <pc:docMk/>
            <pc:sldMasterMk cId="640773426" sldId="2147483735"/>
            <pc:sldLayoutMk cId="746170586" sldId="2147483732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107" v="49"/>
          <pc:sldLayoutMkLst>
            <pc:docMk/>
            <pc:sldMasterMk cId="640773426" sldId="2147483735"/>
            <pc:sldLayoutMk cId="383245959" sldId="2147483733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107" v="49"/>
          <pc:sldLayoutMkLst>
            <pc:docMk/>
            <pc:sldMasterMk cId="640773426" sldId="2147483735"/>
            <pc:sldLayoutMk cId="2867167826" sldId="2147483734"/>
          </pc:sldLayoutMkLst>
        </pc:sldLayoutChg>
      </pc:sldMasterChg>
      <pc:sldMasterChg chg="add del addSldLayout delSldLayout">
        <pc:chgData name="Laura Davison" userId="S::onesquaremilelaura@stjohnsgreen.org.uk::0510e19a-ec7a-4cc7-8433-f9d31034b1ad" providerId="AD" clId="Web-{9954F6F6-9AB4-29BF-0B21-1A08BF57040F}" dt="2023-01-09T12:35:55.044" v="48"/>
        <pc:sldMasterMkLst>
          <pc:docMk/>
          <pc:sldMasterMk cId="2925885822" sldId="2147483736"/>
        </pc:sldMasterMkLst>
        <pc:sldLayoutChg chg="add del">
          <pc:chgData name="Laura Davison" userId="S::onesquaremilelaura@stjohnsgreen.org.uk::0510e19a-ec7a-4cc7-8433-f9d31034b1ad" providerId="AD" clId="Web-{9954F6F6-9AB4-29BF-0B21-1A08BF57040F}" dt="2023-01-09T12:35:55.044" v="48"/>
          <pc:sldLayoutMkLst>
            <pc:docMk/>
            <pc:sldMasterMk cId="2925885822" sldId="2147483736"/>
            <pc:sldLayoutMk cId="3562940143" sldId="2147483737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044" v="48"/>
          <pc:sldLayoutMkLst>
            <pc:docMk/>
            <pc:sldMasterMk cId="2925885822" sldId="2147483736"/>
            <pc:sldLayoutMk cId="3657177705" sldId="2147483738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044" v="48"/>
          <pc:sldLayoutMkLst>
            <pc:docMk/>
            <pc:sldMasterMk cId="2925885822" sldId="2147483736"/>
            <pc:sldLayoutMk cId="2103672747" sldId="2147483739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044" v="48"/>
          <pc:sldLayoutMkLst>
            <pc:docMk/>
            <pc:sldMasterMk cId="2925885822" sldId="2147483736"/>
            <pc:sldLayoutMk cId="31590254" sldId="2147483740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044" v="48"/>
          <pc:sldLayoutMkLst>
            <pc:docMk/>
            <pc:sldMasterMk cId="2925885822" sldId="2147483736"/>
            <pc:sldLayoutMk cId="3832857106" sldId="2147483741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044" v="48"/>
          <pc:sldLayoutMkLst>
            <pc:docMk/>
            <pc:sldMasterMk cId="2925885822" sldId="2147483736"/>
            <pc:sldLayoutMk cId="1488944186" sldId="2147483742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044" v="48"/>
          <pc:sldLayoutMkLst>
            <pc:docMk/>
            <pc:sldMasterMk cId="2925885822" sldId="2147483736"/>
            <pc:sldLayoutMk cId="744483924" sldId="2147483743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044" v="48"/>
          <pc:sldLayoutMkLst>
            <pc:docMk/>
            <pc:sldMasterMk cId="2925885822" sldId="2147483736"/>
            <pc:sldLayoutMk cId="469613226" sldId="2147483744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044" v="48"/>
          <pc:sldLayoutMkLst>
            <pc:docMk/>
            <pc:sldMasterMk cId="2925885822" sldId="2147483736"/>
            <pc:sldLayoutMk cId="1032528789" sldId="2147483745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044" v="48"/>
          <pc:sldLayoutMkLst>
            <pc:docMk/>
            <pc:sldMasterMk cId="2925885822" sldId="2147483736"/>
            <pc:sldLayoutMk cId="398448639" sldId="2147483746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5:55.044" v="48"/>
          <pc:sldLayoutMkLst>
            <pc:docMk/>
            <pc:sldMasterMk cId="2925885822" sldId="2147483736"/>
            <pc:sldLayoutMk cId="943624092" sldId="2147483747"/>
          </pc:sldLayoutMkLst>
        </pc:sldLayoutChg>
      </pc:sldMasterChg>
      <pc:sldMasterChg chg="add del addSldLayout delSldLayout">
        <pc:chgData name="Laura Davison" userId="S::onesquaremilelaura@stjohnsgreen.org.uk::0510e19a-ec7a-4cc7-8433-f9d31034b1ad" providerId="AD" clId="Web-{9954F6F6-9AB4-29BF-0B21-1A08BF57040F}" dt="2023-01-09T12:39:38.505" v="61"/>
        <pc:sldMasterMkLst>
          <pc:docMk/>
          <pc:sldMasterMk cId="3873988552" sldId="2147483837"/>
        </pc:sldMasterMkLst>
        <pc:sldLayoutChg chg="add del">
          <pc:chgData name="Laura Davison" userId="S::onesquaremilelaura@stjohnsgreen.org.uk::0510e19a-ec7a-4cc7-8433-f9d31034b1ad" providerId="AD" clId="Web-{9954F6F6-9AB4-29BF-0B21-1A08BF57040F}" dt="2023-01-09T12:39:38.505" v="61"/>
          <pc:sldLayoutMkLst>
            <pc:docMk/>
            <pc:sldMasterMk cId="3873988552" sldId="2147483837"/>
            <pc:sldLayoutMk cId="382462176" sldId="2147483826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505" v="61"/>
          <pc:sldLayoutMkLst>
            <pc:docMk/>
            <pc:sldMasterMk cId="3873988552" sldId="2147483837"/>
            <pc:sldLayoutMk cId="1887909681" sldId="2147483827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505" v="61"/>
          <pc:sldLayoutMkLst>
            <pc:docMk/>
            <pc:sldMasterMk cId="3873988552" sldId="2147483837"/>
            <pc:sldLayoutMk cId="1418129238" sldId="2147483828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505" v="61"/>
          <pc:sldLayoutMkLst>
            <pc:docMk/>
            <pc:sldMasterMk cId="3873988552" sldId="2147483837"/>
            <pc:sldLayoutMk cId="3140181052" sldId="2147483829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505" v="61"/>
          <pc:sldLayoutMkLst>
            <pc:docMk/>
            <pc:sldMasterMk cId="3873988552" sldId="2147483837"/>
            <pc:sldLayoutMk cId="2276362008" sldId="2147483830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505" v="61"/>
          <pc:sldLayoutMkLst>
            <pc:docMk/>
            <pc:sldMasterMk cId="3873988552" sldId="2147483837"/>
            <pc:sldLayoutMk cId="2952649607" sldId="2147483831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505" v="61"/>
          <pc:sldLayoutMkLst>
            <pc:docMk/>
            <pc:sldMasterMk cId="3873988552" sldId="2147483837"/>
            <pc:sldLayoutMk cId="1269439835" sldId="2147483832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505" v="61"/>
          <pc:sldLayoutMkLst>
            <pc:docMk/>
            <pc:sldMasterMk cId="3873988552" sldId="2147483837"/>
            <pc:sldLayoutMk cId="1005391446" sldId="2147483833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505" v="61"/>
          <pc:sldLayoutMkLst>
            <pc:docMk/>
            <pc:sldMasterMk cId="3873988552" sldId="2147483837"/>
            <pc:sldLayoutMk cId="897524404" sldId="2147483834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505" v="61"/>
          <pc:sldLayoutMkLst>
            <pc:docMk/>
            <pc:sldMasterMk cId="3873988552" sldId="2147483837"/>
            <pc:sldLayoutMk cId="350368722" sldId="2147483835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505" v="61"/>
          <pc:sldLayoutMkLst>
            <pc:docMk/>
            <pc:sldMasterMk cId="3873988552" sldId="2147483837"/>
            <pc:sldLayoutMk cId="2727038214" sldId="2147483836"/>
          </pc:sldLayoutMkLst>
        </pc:sldLayoutChg>
      </pc:sldMasterChg>
      <pc:sldMasterChg chg="add del addSldLayout delSldLayout">
        <pc:chgData name="Laura Davison" userId="S::onesquaremilelaura@stjohnsgreen.org.uk::0510e19a-ec7a-4cc7-8433-f9d31034b1ad" providerId="AD" clId="Web-{9954F6F6-9AB4-29BF-0B21-1A08BF57040F}" dt="2023-01-09T12:39:27.957" v="54"/>
        <pc:sldMasterMkLst>
          <pc:docMk/>
          <pc:sldMasterMk cId="2685395570" sldId="2147483861"/>
        </pc:sldMasterMkLst>
        <pc:sldLayoutChg chg="add del">
          <pc:chgData name="Laura Davison" userId="S::onesquaremilelaura@stjohnsgreen.org.uk::0510e19a-ec7a-4cc7-8433-f9d31034b1ad" providerId="AD" clId="Web-{9954F6F6-9AB4-29BF-0B21-1A08BF57040F}" dt="2023-01-09T12:39:27.957" v="54"/>
          <pc:sldLayoutMkLst>
            <pc:docMk/>
            <pc:sldMasterMk cId="2685395570" sldId="2147483861"/>
            <pc:sldLayoutMk cId="1029975022" sldId="2147483850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27.957" v="54"/>
          <pc:sldLayoutMkLst>
            <pc:docMk/>
            <pc:sldMasterMk cId="2685395570" sldId="2147483861"/>
            <pc:sldLayoutMk cId="2953495595" sldId="2147483851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27.957" v="54"/>
          <pc:sldLayoutMkLst>
            <pc:docMk/>
            <pc:sldMasterMk cId="2685395570" sldId="2147483861"/>
            <pc:sldLayoutMk cId="2354273924" sldId="2147483852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27.957" v="54"/>
          <pc:sldLayoutMkLst>
            <pc:docMk/>
            <pc:sldMasterMk cId="2685395570" sldId="2147483861"/>
            <pc:sldLayoutMk cId="3608259718" sldId="2147483853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27.957" v="54"/>
          <pc:sldLayoutMkLst>
            <pc:docMk/>
            <pc:sldMasterMk cId="2685395570" sldId="2147483861"/>
            <pc:sldLayoutMk cId="1303250407" sldId="2147483854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27.957" v="54"/>
          <pc:sldLayoutMkLst>
            <pc:docMk/>
            <pc:sldMasterMk cId="2685395570" sldId="2147483861"/>
            <pc:sldLayoutMk cId="522934472" sldId="2147483855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27.957" v="54"/>
          <pc:sldLayoutMkLst>
            <pc:docMk/>
            <pc:sldMasterMk cId="2685395570" sldId="2147483861"/>
            <pc:sldLayoutMk cId="3268312403" sldId="2147483856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27.957" v="54"/>
          <pc:sldLayoutMkLst>
            <pc:docMk/>
            <pc:sldMasterMk cId="2685395570" sldId="2147483861"/>
            <pc:sldLayoutMk cId="2128708848" sldId="2147483857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27.957" v="54"/>
          <pc:sldLayoutMkLst>
            <pc:docMk/>
            <pc:sldMasterMk cId="2685395570" sldId="2147483861"/>
            <pc:sldLayoutMk cId="2714044984" sldId="2147483858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27.957" v="54"/>
          <pc:sldLayoutMkLst>
            <pc:docMk/>
            <pc:sldMasterMk cId="2685395570" sldId="2147483861"/>
            <pc:sldLayoutMk cId="3379104526" sldId="2147483859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27.957" v="54"/>
          <pc:sldLayoutMkLst>
            <pc:docMk/>
            <pc:sldMasterMk cId="2685395570" sldId="2147483861"/>
            <pc:sldLayoutMk cId="2214832847" sldId="2147483860"/>
          </pc:sldLayoutMkLst>
        </pc:sldLayoutChg>
      </pc:sldMasterChg>
      <pc:sldMasterChg chg="add del addSldLayout delSldLayout">
        <pc:chgData name="Laura Davison" userId="S::onesquaremilelaura@stjohnsgreen.org.uk::0510e19a-ec7a-4cc7-8433-f9d31034b1ad" providerId="AD" clId="Web-{9954F6F6-9AB4-29BF-0B21-1A08BF57040F}" dt="2023-01-09T12:39:38.458" v="60"/>
        <pc:sldMasterMkLst>
          <pc:docMk/>
          <pc:sldMasterMk cId="1282878674" sldId="2147483874"/>
        </pc:sldMasterMkLst>
        <pc:sldLayoutChg chg="add del">
          <pc:chgData name="Laura Davison" userId="S::onesquaremilelaura@stjohnsgreen.org.uk::0510e19a-ec7a-4cc7-8433-f9d31034b1ad" providerId="AD" clId="Web-{9954F6F6-9AB4-29BF-0B21-1A08BF57040F}" dt="2023-01-09T12:39:38.458" v="60"/>
          <pc:sldLayoutMkLst>
            <pc:docMk/>
            <pc:sldMasterMk cId="1282878674" sldId="2147483874"/>
            <pc:sldLayoutMk cId="1785556549" sldId="2147483863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458" v="60"/>
          <pc:sldLayoutMkLst>
            <pc:docMk/>
            <pc:sldMasterMk cId="1282878674" sldId="2147483874"/>
            <pc:sldLayoutMk cId="3395695042" sldId="2147483864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458" v="60"/>
          <pc:sldLayoutMkLst>
            <pc:docMk/>
            <pc:sldMasterMk cId="1282878674" sldId="2147483874"/>
            <pc:sldLayoutMk cId="4136750697" sldId="2147483865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458" v="60"/>
          <pc:sldLayoutMkLst>
            <pc:docMk/>
            <pc:sldMasterMk cId="1282878674" sldId="2147483874"/>
            <pc:sldLayoutMk cId="3978579572" sldId="2147483866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458" v="60"/>
          <pc:sldLayoutMkLst>
            <pc:docMk/>
            <pc:sldMasterMk cId="1282878674" sldId="2147483874"/>
            <pc:sldLayoutMk cId="351202229" sldId="2147483867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458" v="60"/>
          <pc:sldLayoutMkLst>
            <pc:docMk/>
            <pc:sldMasterMk cId="1282878674" sldId="2147483874"/>
            <pc:sldLayoutMk cId="1324002992" sldId="2147483868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458" v="60"/>
          <pc:sldLayoutMkLst>
            <pc:docMk/>
            <pc:sldMasterMk cId="1282878674" sldId="2147483874"/>
            <pc:sldLayoutMk cId="3310105932" sldId="2147483869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458" v="60"/>
          <pc:sldLayoutMkLst>
            <pc:docMk/>
            <pc:sldMasterMk cId="1282878674" sldId="2147483874"/>
            <pc:sldLayoutMk cId="281255069" sldId="2147483870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458" v="60"/>
          <pc:sldLayoutMkLst>
            <pc:docMk/>
            <pc:sldMasterMk cId="1282878674" sldId="2147483874"/>
            <pc:sldLayoutMk cId="1912220440" sldId="2147483871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458" v="60"/>
          <pc:sldLayoutMkLst>
            <pc:docMk/>
            <pc:sldMasterMk cId="1282878674" sldId="2147483874"/>
            <pc:sldLayoutMk cId="1479225149" sldId="2147483872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38.458" v="60"/>
          <pc:sldLayoutMkLst>
            <pc:docMk/>
            <pc:sldMasterMk cId="1282878674" sldId="2147483874"/>
            <pc:sldLayoutMk cId="1795916322" sldId="2147483873"/>
          </pc:sldLayoutMkLst>
        </pc:sldLayoutChg>
      </pc:sldMasterChg>
      <pc:sldMasterChg chg="add del addSldLayout delSldLayout">
        <pc:chgData name="Laura Davison" userId="S::onesquaremilelaura@stjohnsgreen.org.uk::0510e19a-ec7a-4cc7-8433-f9d31034b1ad" providerId="AD" clId="Web-{9954F6F6-9AB4-29BF-0B21-1A08BF57040F}" dt="2023-01-09T12:39:56.708" v="64"/>
        <pc:sldMasterMkLst>
          <pc:docMk/>
          <pc:sldMasterMk cId="1807720876" sldId="2147483900"/>
        </pc:sldMasterMkLst>
        <pc:sldLayoutChg chg="add del">
          <pc:chgData name="Laura Davison" userId="S::onesquaremilelaura@stjohnsgreen.org.uk::0510e19a-ec7a-4cc7-8433-f9d31034b1ad" providerId="AD" clId="Web-{9954F6F6-9AB4-29BF-0B21-1A08BF57040F}" dt="2023-01-09T12:39:56.708" v="64"/>
          <pc:sldLayoutMkLst>
            <pc:docMk/>
            <pc:sldMasterMk cId="1807720876" sldId="2147483900"/>
            <pc:sldLayoutMk cId="1020540129" sldId="2147483889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56.708" v="64"/>
          <pc:sldLayoutMkLst>
            <pc:docMk/>
            <pc:sldMasterMk cId="1807720876" sldId="2147483900"/>
            <pc:sldLayoutMk cId="2777537559" sldId="2147483890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56.708" v="64"/>
          <pc:sldLayoutMkLst>
            <pc:docMk/>
            <pc:sldMasterMk cId="1807720876" sldId="2147483900"/>
            <pc:sldLayoutMk cId="2139662026" sldId="2147483891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56.708" v="64"/>
          <pc:sldLayoutMkLst>
            <pc:docMk/>
            <pc:sldMasterMk cId="1807720876" sldId="2147483900"/>
            <pc:sldLayoutMk cId="3127534401" sldId="2147483892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56.708" v="64"/>
          <pc:sldLayoutMkLst>
            <pc:docMk/>
            <pc:sldMasterMk cId="1807720876" sldId="2147483900"/>
            <pc:sldLayoutMk cId="2768211139" sldId="2147483893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56.708" v="64"/>
          <pc:sldLayoutMkLst>
            <pc:docMk/>
            <pc:sldMasterMk cId="1807720876" sldId="2147483900"/>
            <pc:sldLayoutMk cId="3774800538" sldId="2147483894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56.708" v="64"/>
          <pc:sldLayoutMkLst>
            <pc:docMk/>
            <pc:sldMasterMk cId="1807720876" sldId="2147483900"/>
            <pc:sldLayoutMk cId="1747405687" sldId="2147483895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56.708" v="64"/>
          <pc:sldLayoutMkLst>
            <pc:docMk/>
            <pc:sldMasterMk cId="1807720876" sldId="2147483900"/>
            <pc:sldLayoutMk cId="729112320" sldId="2147483896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56.708" v="64"/>
          <pc:sldLayoutMkLst>
            <pc:docMk/>
            <pc:sldMasterMk cId="1807720876" sldId="2147483900"/>
            <pc:sldLayoutMk cId="2691804145" sldId="2147483897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56.708" v="64"/>
          <pc:sldLayoutMkLst>
            <pc:docMk/>
            <pc:sldMasterMk cId="1807720876" sldId="2147483900"/>
            <pc:sldLayoutMk cId="2986062221" sldId="2147483898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39:56.708" v="64"/>
          <pc:sldLayoutMkLst>
            <pc:docMk/>
            <pc:sldMasterMk cId="1807720876" sldId="2147483900"/>
            <pc:sldLayoutMk cId="3063585099" sldId="2147483899"/>
          </pc:sldLayoutMkLst>
        </pc:sldLayoutChg>
      </pc:sldMasterChg>
      <pc:sldMasterChg chg="add del addSldLayout delSldLayout">
        <pc:chgData name="Laura Davison" userId="S::onesquaremilelaura@stjohnsgreen.org.uk::0510e19a-ec7a-4cc7-8433-f9d31034b1ad" providerId="AD" clId="Web-{9954F6F6-9AB4-29BF-0B21-1A08BF57040F}" dt="2023-01-09T12:41:35.508" v="78"/>
        <pc:sldMasterMkLst>
          <pc:docMk/>
          <pc:sldMasterMk cId="256108709" sldId="2147483901"/>
        </pc:sldMasterMkLst>
        <pc:sldLayoutChg chg="add del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256108709" sldId="2147483901"/>
            <pc:sldLayoutMk cId="2819564259" sldId="2147483902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256108709" sldId="2147483901"/>
            <pc:sldLayoutMk cId="1262005384" sldId="2147483903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256108709" sldId="2147483901"/>
            <pc:sldLayoutMk cId="4012344434" sldId="2147483904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256108709" sldId="2147483901"/>
            <pc:sldLayoutMk cId="3158379483" sldId="2147483905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256108709" sldId="2147483901"/>
            <pc:sldLayoutMk cId="2632702691" sldId="2147483906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256108709" sldId="2147483901"/>
            <pc:sldLayoutMk cId="629768865" sldId="2147483907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256108709" sldId="2147483901"/>
            <pc:sldLayoutMk cId="155933910" sldId="2147483908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256108709" sldId="2147483901"/>
            <pc:sldLayoutMk cId="499436628" sldId="2147483909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256108709" sldId="2147483901"/>
            <pc:sldLayoutMk cId="1175091559" sldId="2147483910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256108709" sldId="2147483901"/>
            <pc:sldLayoutMk cId="3641489606" sldId="2147483911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256108709" sldId="2147483901"/>
            <pc:sldLayoutMk cId="3375913484" sldId="2147483912"/>
          </pc:sldLayoutMkLst>
        </pc:sldLayoutChg>
      </pc:sldMasterChg>
      <pc:sldMasterChg chg="add del addSldLayout delSldLayout">
        <pc:chgData name="Laura Davison" userId="S::onesquaremilelaura@stjohnsgreen.org.uk::0510e19a-ec7a-4cc7-8433-f9d31034b1ad" providerId="AD" clId="Web-{9954F6F6-9AB4-29BF-0B21-1A08BF57040F}" dt="2023-01-09T12:41:14.258" v="75"/>
        <pc:sldMasterMkLst>
          <pc:docMk/>
          <pc:sldMasterMk cId="2212762074" sldId="2147483936"/>
        </pc:sldMasterMkLst>
        <pc:sldLayoutChg chg="add del">
          <pc:chgData name="Laura Davison" userId="S::onesquaremilelaura@stjohnsgreen.org.uk::0510e19a-ec7a-4cc7-8433-f9d31034b1ad" providerId="AD" clId="Web-{9954F6F6-9AB4-29BF-0B21-1A08BF57040F}" dt="2023-01-09T12:41:14.258" v="75"/>
          <pc:sldLayoutMkLst>
            <pc:docMk/>
            <pc:sldMasterMk cId="2212762074" sldId="2147483936"/>
            <pc:sldLayoutMk cId="701639046" sldId="2147483925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14.258" v="75"/>
          <pc:sldLayoutMkLst>
            <pc:docMk/>
            <pc:sldMasterMk cId="2212762074" sldId="2147483936"/>
            <pc:sldLayoutMk cId="2314600126" sldId="2147483926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14.258" v="75"/>
          <pc:sldLayoutMkLst>
            <pc:docMk/>
            <pc:sldMasterMk cId="2212762074" sldId="2147483936"/>
            <pc:sldLayoutMk cId="21519768" sldId="2147483927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14.258" v="75"/>
          <pc:sldLayoutMkLst>
            <pc:docMk/>
            <pc:sldMasterMk cId="2212762074" sldId="2147483936"/>
            <pc:sldLayoutMk cId="4141197375" sldId="2147483928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14.258" v="75"/>
          <pc:sldLayoutMkLst>
            <pc:docMk/>
            <pc:sldMasterMk cId="2212762074" sldId="2147483936"/>
            <pc:sldLayoutMk cId="3483711407" sldId="2147483929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14.258" v="75"/>
          <pc:sldLayoutMkLst>
            <pc:docMk/>
            <pc:sldMasterMk cId="2212762074" sldId="2147483936"/>
            <pc:sldLayoutMk cId="2391622979" sldId="2147483930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14.258" v="75"/>
          <pc:sldLayoutMkLst>
            <pc:docMk/>
            <pc:sldMasterMk cId="2212762074" sldId="2147483936"/>
            <pc:sldLayoutMk cId="1912010914" sldId="2147483931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14.258" v="75"/>
          <pc:sldLayoutMkLst>
            <pc:docMk/>
            <pc:sldMasterMk cId="2212762074" sldId="2147483936"/>
            <pc:sldLayoutMk cId="2238575459" sldId="2147483932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14.258" v="75"/>
          <pc:sldLayoutMkLst>
            <pc:docMk/>
            <pc:sldMasterMk cId="2212762074" sldId="2147483936"/>
            <pc:sldLayoutMk cId="1572769338" sldId="2147483933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14.258" v="75"/>
          <pc:sldLayoutMkLst>
            <pc:docMk/>
            <pc:sldMasterMk cId="2212762074" sldId="2147483936"/>
            <pc:sldLayoutMk cId="3451692939" sldId="2147483934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14.258" v="75"/>
          <pc:sldLayoutMkLst>
            <pc:docMk/>
            <pc:sldMasterMk cId="2212762074" sldId="2147483936"/>
            <pc:sldLayoutMk cId="4028107326" sldId="2147483935"/>
          </pc:sldLayoutMkLst>
        </pc:sldLayoutChg>
      </pc:sldMasterChg>
      <pc:sldMasterChg chg="add del addSldLayout delSldLayout">
        <pc:chgData name="Laura Davison" userId="S::onesquaremilelaura@stjohnsgreen.org.uk::0510e19a-ec7a-4cc7-8433-f9d31034b1ad" providerId="AD" clId="Web-{9954F6F6-9AB4-29BF-0B21-1A08BF57040F}" dt="2023-01-09T12:41:35.368" v="77"/>
        <pc:sldMasterMkLst>
          <pc:docMk/>
          <pc:sldMasterMk cId="1470324834" sldId="2147483949"/>
        </pc:sldMasterMkLst>
        <pc:sldLayoutChg chg="add del">
          <pc:chgData name="Laura Davison" userId="S::onesquaremilelaura@stjohnsgreen.org.uk::0510e19a-ec7a-4cc7-8433-f9d31034b1ad" providerId="AD" clId="Web-{9954F6F6-9AB4-29BF-0B21-1A08BF57040F}" dt="2023-01-09T12:41:35.368" v="77"/>
          <pc:sldLayoutMkLst>
            <pc:docMk/>
            <pc:sldMasterMk cId="1470324834" sldId="2147483949"/>
            <pc:sldLayoutMk cId="1816610382" sldId="2147483938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368" v="77"/>
          <pc:sldLayoutMkLst>
            <pc:docMk/>
            <pc:sldMasterMk cId="1470324834" sldId="2147483949"/>
            <pc:sldLayoutMk cId="2688944021" sldId="2147483939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368" v="77"/>
          <pc:sldLayoutMkLst>
            <pc:docMk/>
            <pc:sldMasterMk cId="1470324834" sldId="2147483949"/>
            <pc:sldLayoutMk cId="229244549" sldId="2147483940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368" v="77"/>
          <pc:sldLayoutMkLst>
            <pc:docMk/>
            <pc:sldMasterMk cId="1470324834" sldId="2147483949"/>
            <pc:sldLayoutMk cId="2195996800" sldId="2147483941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368" v="77"/>
          <pc:sldLayoutMkLst>
            <pc:docMk/>
            <pc:sldMasterMk cId="1470324834" sldId="2147483949"/>
            <pc:sldLayoutMk cId="2414180988" sldId="2147483942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368" v="77"/>
          <pc:sldLayoutMkLst>
            <pc:docMk/>
            <pc:sldMasterMk cId="1470324834" sldId="2147483949"/>
            <pc:sldLayoutMk cId="2700713330" sldId="2147483943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368" v="77"/>
          <pc:sldLayoutMkLst>
            <pc:docMk/>
            <pc:sldMasterMk cId="1470324834" sldId="2147483949"/>
            <pc:sldLayoutMk cId="447224346" sldId="2147483944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368" v="77"/>
          <pc:sldLayoutMkLst>
            <pc:docMk/>
            <pc:sldMasterMk cId="1470324834" sldId="2147483949"/>
            <pc:sldLayoutMk cId="1051474242" sldId="2147483945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368" v="77"/>
          <pc:sldLayoutMkLst>
            <pc:docMk/>
            <pc:sldMasterMk cId="1470324834" sldId="2147483949"/>
            <pc:sldLayoutMk cId="2841845687" sldId="2147483946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368" v="77"/>
          <pc:sldLayoutMkLst>
            <pc:docMk/>
            <pc:sldMasterMk cId="1470324834" sldId="2147483949"/>
            <pc:sldLayoutMk cId="1308408812" sldId="2147483947"/>
          </pc:sldLayoutMkLst>
        </pc:sldLayoutChg>
        <pc:sldLayoutChg chg="add del">
          <pc:chgData name="Laura Davison" userId="S::onesquaremilelaura@stjohnsgreen.org.uk::0510e19a-ec7a-4cc7-8433-f9d31034b1ad" providerId="AD" clId="Web-{9954F6F6-9AB4-29BF-0B21-1A08BF57040F}" dt="2023-01-09T12:41:35.368" v="77"/>
          <pc:sldLayoutMkLst>
            <pc:docMk/>
            <pc:sldMasterMk cId="1470324834" sldId="2147483949"/>
            <pc:sldLayoutMk cId="1796960976" sldId="2147483948"/>
          </pc:sldLayoutMkLst>
        </pc:sldLayoutChg>
      </pc:sldMasterChg>
      <pc:sldMasterChg chg="add addSldLayout">
        <pc:chgData name="Laura Davison" userId="S::onesquaremilelaura@stjohnsgreen.org.uk::0510e19a-ec7a-4cc7-8433-f9d31034b1ad" providerId="AD" clId="Web-{9954F6F6-9AB4-29BF-0B21-1A08BF57040F}" dt="2023-01-09T12:41:35.508" v="78"/>
        <pc:sldMasterMkLst>
          <pc:docMk/>
          <pc:sldMasterMk cId="3944775417" sldId="2147483988"/>
        </pc:sldMasterMkLst>
        <pc:sldLayoutChg chg="add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3944775417" sldId="2147483988"/>
            <pc:sldLayoutMk cId="81469859" sldId="2147483977"/>
          </pc:sldLayoutMkLst>
        </pc:sldLayoutChg>
        <pc:sldLayoutChg chg="add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3944775417" sldId="2147483988"/>
            <pc:sldLayoutMk cId="831422409" sldId="2147483978"/>
          </pc:sldLayoutMkLst>
        </pc:sldLayoutChg>
        <pc:sldLayoutChg chg="add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3944775417" sldId="2147483988"/>
            <pc:sldLayoutMk cId="94813848" sldId="2147483979"/>
          </pc:sldLayoutMkLst>
        </pc:sldLayoutChg>
        <pc:sldLayoutChg chg="add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3944775417" sldId="2147483988"/>
            <pc:sldLayoutMk cId="1700850898" sldId="2147483980"/>
          </pc:sldLayoutMkLst>
        </pc:sldLayoutChg>
        <pc:sldLayoutChg chg="add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3944775417" sldId="2147483988"/>
            <pc:sldLayoutMk cId="2842454955" sldId="2147483981"/>
          </pc:sldLayoutMkLst>
        </pc:sldLayoutChg>
        <pc:sldLayoutChg chg="add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3944775417" sldId="2147483988"/>
            <pc:sldLayoutMk cId="3607708442" sldId="2147483982"/>
          </pc:sldLayoutMkLst>
        </pc:sldLayoutChg>
        <pc:sldLayoutChg chg="add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3944775417" sldId="2147483988"/>
            <pc:sldLayoutMk cId="2090473128" sldId="2147483983"/>
          </pc:sldLayoutMkLst>
        </pc:sldLayoutChg>
        <pc:sldLayoutChg chg="add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3944775417" sldId="2147483988"/>
            <pc:sldLayoutMk cId="1919830716" sldId="2147483984"/>
          </pc:sldLayoutMkLst>
        </pc:sldLayoutChg>
        <pc:sldLayoutChg chg="add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3944775417" sldId="2147483988"/>
            <pc:sldLayoutMk cId="1929780953" sldId="2147483985"/>
          </pc:sldLayoutMkLst>
        </pc:sldLayoutChg>
        <pc:sldLayoutChg chg="add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3944775417" sldId="2147483988"/>
            <pc:sldLayoutMk cId="2654399415" sldId="2147483986"/>
          </pc:sldLayoutMkLst>
        </pc:sldLayoutChg>
        <pc:sldLayoutChg chg="add">
          <pc:chgData name="Laura Davison" userId="S::onesquaremilelaura@stjohnsgreen.org.uk::0510e19a-ec7a-4cc7-8433-f9d31034b1ad" providerId="AD" clId="Web-{9954F6F6-9AB4-29BF-0B21-1A08BF57040F}" dt="2023-01-09T12:41:35.508" v="78"/>
          <pc:sldLayoutMkLst>
            <pc:docMk/>
            <pc:sldMasterMk cId="3944775417" sldId="2147483988"/>
            <pc:sldLayoutMk cId="2799445960" sldId="2147483987"/>
          </pc:sldLayoutMkLst>
        </pc:sldLayoutChg>
      </pc:sldMasterChg>
    </pc:docChg>
  </pc:docChgLst>
  <pc:docChgLst>
    <pc:chgData name="Clare Skinner" userId="S::clare.skinner@stjohnsgreen.org.uk::1933aee5-d041-4eb2-8e39-906fdf71caf1" providerId="AD" clId="Web-{5873A35A-B92B-B9C7-E506-850A20467FA8}"/>
    <pc:docChg chg="modSld">
      <pc:chgData name="Clare Skinner" userId="S::clare.skinner@stjohnsgreen.org.uk::1933aee5-d041-4eb2-8e39-906fdf71caf1" providerId="AD" clId="Web-{5873A35A-B92B-B9C7-E506-850A20467FA8}" dt="2023-01-09T14:54:37.401" v="27"/>
      <pc:docMkLst>
        <pc:docMk/>
      </pc:docMkLst>
      <pc:sldChg chg="addSp delSp modSp mod setBg">
        <pc:chgData name="Clare Skinner" userId="S::clare.skinner@stjohnsgreen.org.uk::1933aee5-d041-4eb2-8e39-906fdf71caf1" providerId="AD" clId="Web-{5873A35A-B92B-B9C7-E506-850A20467FA8}" dt="2023-01-09T14:54:37.401" v="27"/>
        <pc:sldMkLst>
          <pc:docMk/>
          <pc:sldMk cId="1844844946" sldId="262"/>
        </pc:sldMkLst>
        <pc:spChg chg="mod">
          <ac:chgData name="Clare Skinner" userId="S::clare.skinner@stjohnsgreen.org.uk::1933aee5-d041-4eb2-8e39-906fdf71caf1" providerId="AD" clId="Web-{5873A35A-B92B-B9C7-E506-850A20467FA8}" dt="2023-01-09T14:54:28.650" v="26" actId="1076"/>
          <ac:spMkLst>
            <pc:docMk/>
            <pc:sldMk cId="1844844946" sldId="262"/>
            <ac:spMk id="2" creationId="{22CC8EA9-828A-1B26-C857-3D74E529F74E}"/>
          </ac:spMkLst>
        </pc:spChg>
        <pc:spChg chg="mod">
          <ac:chgData name="Clare Skinner" userId="S::clare.skinner@stjohnsgreen.org.uk::1933aee5-d041-4eb2-8e39-906fdf71caf1" providerId="AD" clId="Web-{5873A35A-B92B-B9C7-E506-850A20467FA8}" dt="2023-01-09T14:53:38.149" v="22"/>
          <ac:spMkLst>
            <pc:docMk/>
            <pc:sldMk cId="1844844946" sldId="262"/>
            <ac:spMk id="3" creationId="{C8D5FF1E-B02E-18BB-76E9-33BF10DAC7FA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23.977" v="18"/>
          <ac:spMkLst>
            <pc:docMk/>
            <pc:sldMk cId="1844844946" sldId="262"/>
            <ac:spMk id="12" creationId="{247A131F-D5DE-41A5-B4CF-4F345319B40B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23.977" v="18"/>
          <ac:spMkLst>
            <pc:docMk/>
            <pc:sldMk cId="1844844946" sldId="262"/>
            <ac:spMk id="14" creationId="{3AF4666D-BD98-40A5-A75F-478B982010B2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23.977" v="18"/>
          <ac:spMkLst>
            <pc:docMk/>
            <pc:sldMk cId="1844844946" sldId="262"/>
            <ac:spMk id="16" creationId="{68680585-71F9-4721-A998-4974171D2EB4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23.977" v="18"/>
          <ac:spMkLst>
            <pc:docMk/>
            <pc:sldMk cId="1844844946" sldId="262"/>
            <ac:spMk id="18" creationId="{12BC95C2-2EEC-4F59-ABA8-660B0D059CCF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23.977" v="18"/>
          <ac:spMkLst>
            <pc:docMk/>
            <pc:sldMk cId="1844844946" sldId="262"/>
            <ac:spMk id="38" creationId="{F1174801-1395-44C5-9B00-CCAC45C056E7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23.977" v="18"/>
          <ac:spMkLst>
            <pc:docMk/>
            <pc:sldMk cId="1844844946" sldId="262"/>
            <ac:spMk id="40" creationId="{996DFAFB-BCE1-4BEC-82FB-D574234DEF0A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30.883" v="20"/>
          <ac:spMkLst>
            <pc:docMk/>
            <pc:sldMk cId="1844844946" sldId="262"/>
            <ac:spMk id="71" creationId="{247A131F-D5DE-41A5-B4CF-4F345319B40B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30.883" v="20"/>
          <ac:spMkLst>
            <pc:docMk/>
            <pc:sldMk cId="1844844946" sldId="262"/>
            <ac:spMk id="72" creationId="{3AF4666D-BD98-40A5-A75F-478B982010B2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30.883" v="20"/>
          <ac:spMkLst>
            <pc:docMk/>
            <pc:sldMk cId="1844844946" sldId="262"/>
            <ac:spMk id="73" creationId="{68680585-71F9-4721-A998-4974171D2EB4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30.883" v="20"/>
          <ac:spMkLst>
            <pc:docMk/>
            <pc:sldMk cId="1844844946" sldId="262"/>
            <ac:spMk id="74" creationId="{12BC95C2-2EEC-4F59-ABA8-660B0D059CCF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30.883" v="20"/>
          <ac:spMkLst>
            <pc:docMk/>
            <pc:sldMk cId="1844844946" sldId="262"/>
            <ac:spMk id="77" creationId="{F1174801-1395-44C5-9B00-CCAC45C056E7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30.883" v="20"/>
          <ac:spMkLst>
            <pc:docMk/>
            <pc:sldMk cId="1844844946" sldId="262"/>
            <ac:spMk id="78" creationId="{996DFAFB-BCE1-4BEC-82FB-D574234DEF0A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38.149" v="22"/>
          <ac:spMkLst>
            <pc:docMk/>
            <pc:sldMk cId="1844844946" sldId="262"/>
            <ac:spMk id="83" creationId="{247A131F-D5DE-41A5-B4CF-4F345319B40B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38.149" v="22"/>
          <ac:spMkLst>
            <pc:docMk/>
            <pc:sldMk cId="1844844946" sldId="262"/>
            <ac:spMk id="84" creationId="{3AF4666D-BD98-40A5-A75F-478B982010B2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38.149" v="22"/>
          <ac:spMkLst>
            <pc:docMk/>
            <pc:sldMk cId="1844844946" sldId="262"/>
            <ac:spMk id="85" creationId="{68680585-71F9-4721-A998-4974171D2EB4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38.149" v="22"/>
          <ac:spMkLst>
            <pc:docMk/>
            <pc:sldMk cId="1844844946" sldId="262"/>
            <ac:spMk id="86" creationId="{12BC95C2-2EEC-4F59-ABA8-660B0D059CCF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38.149" v="22"/>
          <ac:spMkLst>
            <pc:docMk/>
            <pc:sldMk cId="1844844946" sldId="262"/>
            <ac:spMk id="89" creationId="{F1174801-1395-44C5-9B00-CCAC45C056E7}"/>
          </ac:spMkLst>
        </pc:spChg>
        <pc:spChg chg="add del">
          <ac:chgData name="Clare Skinner" userId="S::clare.skinner@stjohnsgreen.org.uk::1933aee5-d041-4eb2-8e39-906fdf71caf1" providerId="AD" clId="Web-{5873A35A-B92B-B9C7-E506-850A20467FA8}" dt="2023-01-09T14:53:38.149" v="22"/>
          <ac:spMkLst>
            <pc:docMk/>
            <pc:sldMk cId="1844844946" sldId="262"/>
            <ac:spMk id="90" creationId="{996DFAFB-BCE1-4BEC-82FB-D574234DEF0A}"/>
          </ac:spMkLst>
        </pc:spChg>
        <pc:grpChg chg="add del">
          <ac:chgData name="Clare Skinner" userId="S::clare.skinner@stjohnsgreen.org.uk::1933aee5-d041-4eb2-8e39-906fdf71caf1" providerId="AD" clId="Web-{5873A35A-B92B-B9C7-E506-850A20467FA8}" dt="2023-01-09T14:53:23.977" v="18"/>
          <ac:grpSpMkLst>
            <pc:docMk/>
            <pc:sldMk cId="1844844946" sldId="262"/>
            <ac:grpSpMk id="20" creationId="{03E9870D-4BBA-43AF-8D44-BBADF020CFF6}"/>
          </ac:grpSpMkLst>
        </pc:grpChg>
        <pc:grpChg chg="add del">
          <ac:chgData name="Clare Skinner" userId="S::clare.skinner@stjohnsgreen.org.uk::1933aee5-d041-4eb2-8e39-906fdf71caf1" providerId="AD" clId="Web-{5873A35A-B92B-B9C7-E506-850A20467FA8}" dt="2023-01-09T14:53:23.977" v="18"/>
          <ac:grpSpMkLst>
            <pc:docMk/>
            <pc:sldMk cId="1844844946" sldId="262"/>
            <ac:grpSpMk id="29" creationId="{C3279E8D-2BAA-4CB1-834B-09FADD54DE56}"/>
          </ac:grpSpMkLst>
        </pc:grpChg>
        <pc:grpChg chg="add del">
          <ac:chgData name="Clare Skinner" userId="S::clare.skinner@stjohnsgreen.org.uk::1933aee5-d041-4eb2-8e39-906fdf71caf1" providerId="AD" clId="Web-{5873A35A-B92B-B9C7-E506-850A20467FA8}" dt="2023-01-09T14:53:23.977" v="18"/>
          <ac:grpSpMkLst>
            <pc:docMk/>
            <pc:sldMk cId="1844844946" sldId="262"/>
            <ac:grpSpMk id="42" creationId="{86B56C86-A94B-4668-913E-986E5C13F37F}"/>
          </ac:grpSpMkLst>
        </pc:grpChg>
        <pc:grpChg chg="add del">
          <ac:chgData name="Clare Skinner" userId="S::clare.skinner@stjohnsgreen.org.uk::1933aee5-d041-4eb2-8e39-906fdf71caf1" providerId="AD" clId="Web-{5873A35A-B92B-B9C7-E506-850A20467FA8}" dt="2023-01-09T14:53:23.977" v="18"/>
          <ac:grpSpMkLst>
            <pc:docMk/>
            <pc:sldMk cId="1844844946" sldId="262"/>
            <ac:grpSpMk id="52" creationId="{E1B2CC16-E236-484A-8B48-29A75787A4A4}"/>
          </ac:grpSpMkLst>
        </pc:grpChg>
        <pc:grpChg chg="add del">
          <ac:chgData name="Clare Skinner" userId="S::clare.skinner@stjohnsgreen.org.uk::1933aee5-d041-4eb2-8e39-906fdf71caf1" providerId="AD" clId="Web-{5873A35A-B92B-B9C7-E506-850A20467FA8}" dt="2023-01-09T14:53:38.149" v="22"/>
          <ac:grpSpMkLst>
            <pc:docMk/>
            <pc:sldMk cId="1844844946" sldId="262"/>
            <ac:grpSpMk id="53" creationId="{695C4401-A1C8-4099-933D-20DAD71E9B1D}"/>
          </ac:grpSpMkLst>
        </pc:grpChg>
        <pc:grpChg chg="add del">
          <ac:chgData name="Clare Skinner" userId="S::clare.skinner@stjohnsgreen.org.uk::1933aee5-d041-4eb2-8e39-906fdf71caf1" providerId="AD" clId="Web-{5873A35A-B92B-B9C7-E506-850A20467FA8}" dt="2023-01-09T14:53:23.977" v="18"/>
          <ac:grpSpMkLst>
            <pc:docMk/>
            <pc:sldMk cId="1844844946" sldId="262"/>
            <ac:grpSpMk id="56" creationId="{4974683B-5112-461C-8C28-D36ED826E7E5}"/>
          </ac:grpSpMkLst>
        </pc:grpChg>
        <pc:grpChg chg="add del">
          <ac:chgData name="Clare Skinner" userId="S::clare.skinner@stjohnsgreen.org.uk::1933aee5-d041-4eb2-8e39-906fdf71caf1" providerId="AD" clId="Web-{5873A35A-B92B-B9C7-E506-850A20467FA8}" dt="2023-01-09T14:53:38.149" v="22"/>
          <ac:grpSpMkLst>
            <pc:docMk/>
            <pc:sldMk cId="1844844946" sldId="262"/>
            <ac:grpSpMk id="63" creationId="{DF2D9C40-110B-4A3B-A0BB-AF2C65980A2A}"/>
          </ac:grpSpMkLst>
        </pc:grpChg>
        <pc:grpChg chg="add del">
          <ac:chgData name="Clare Skinner" userId="S::clare.skinner@stjohnsgreen.org.uk::1933aee5-d041-4eb2-8e39-906fdf71caf1" providerId="AD" clId="Web-{5873A35A-B92B-B9C7-E506-850A20467FA8}" dt="2023-01-09T14:53:23.977" v="18"/>
          <ac:grpSpMkLst>
            <pc:docMk/>
            <pc:sldMk cId="1844844946" sldId="262"/>
            <ac:grpSpMk id="67" creationId="{B3574FE3-8C6E-46AB-8AAB-8863AF8C0585}"/>
          </ac:grpSpMkLst>
        </pc:grpChg>
        <pc:grpChg chg="add del">
          <ac:chgData name="Clare Skinner" userId="S::clare.skinner@stjohnsgreen.org.uk::1933aee5-d041-4eb2-8e39-906fdf71caf1" providerId="AD" clId="Web-{5873A35A-B92B-B9C7-E506-850A20467FA8}" dt="2023-01-09T14:53:30.883" v="20"/>
          <ac:grpSpMkLst>
            <pc:docMk/>
            <pc:sldMk cId="1844844946" sldId="262"/>
            <ac:grpSpMk id="75" creationId="{03E9870D-4BBA-43AF-8D44-BBADF020CFF6}"/>
          </ac:grpSpMkLst>
        </pc:grpChg>
        <pc:grpChg chg="add del">
          <ac:chgData name="Clare Skinner" userId="S::clare.skinner@stjohnsgreen.org.uk::1933aee5-d041-4eb2-8e39-906fdf71caf1" providerId="AD" clId="Web-{5873A35A-B92B-B9C7-E506-850A20467FA8}" dt="2023-01-09T14:53:30.883" v="20"/>
          <ac:grpSpMkLst>
            <pc:docMk/>
            <pc:sldMk cId="1844844946" sldId="262"/>
            <ac:grpSpMk id="76" creationId="{C3279E8D-2BAA-4CB1-834B-09FADD54DE56}"/>
          </ac:grpSpMkLst>
        </pc:grpChg>
        <pc:grpChg chg="add del">
          <ac:chgData name="Clare Skinner" userId="S::clare.skinner@stjohnsgreen.org.uk::1933aee5-d041-4eb2-8e39-906fdf71caf1" providerId="AD" clId="Web-{5873A35A-B92B-B9C7-E506-850A20467FA8}" dt="2023-01-09T14:53:30.883" v="20"/>
          <ac:grpSpMkLst>
            <pc:docMk/>
            <pc:sldMk cId="1844844946" sldId="262"/>
            <ac:grpSpMk id="79" creationId="{C23BAD38-30D1-4252-8149-903B66D8B463}"/>
          </ac:grpSpMkLst>
        </pc:grpChg>
        <pc:grpChg chg="add del">
          <ac:chgData name="Clare Skinner" userId="S::clare.skinner@stjohnsgreen.org.uk::1933aee5-d041-4eb2-8e39-906fdf71caf1" providerId="AD" clId="Web-{5873A35A-B92B-B9C7-E506-850A20467FA8}" dt="2023-01-09T14:53:30.883" v="20"/>
          <ac:grpSpMkLst>
            <pc:docMk/>
            <pc:sldMk cId="1844844946" sldId="262"/>
            <ac:grpSpMk id="80" creationId="{4927067E-BE13-4DBB-AC1E-9847B890BC75}"/>
          </ac:grpSpMkLst>
        </pc:grpChg>
        <pc:grpChg chg="add del">
          <ac:chgData name="Clare Skinner" userId="S::clare.skinner@stjohnsgreen.org.uk::1933aee5-d041-4eb2-8e39-906fdf71caf1" providerId="AD" clId="Web-{5873A35A-B92B-B9C7-E506-850A20467FA8}" dt="2023-01-09T14:53:30.883" v="20"/>
          <ac:grpSpMkLst>
            <pc:docMk/>
            <pc:sldMk cId="1844844946" sldId="262"/>
            <ac:grpSpMk id="81" creationId="{D11A5264-0A9F-46A0-B3ED-9B336D970666}"/>
          </ac:grpSpMkLst>
        </pc:grpChg>
        <pc:grpChg chg="add del">
          <ac:chgData name="Clare Skinner" userId="S::clare.skinner@stjohnsgreen.org.uk::1933aee5-d041-4eb2-8e39-906fdf71caf1" providerId="AD" clId="Web-{5873A35A-B92B-B9C7-E506-850A20467FA8}" dt="2023-01-09T14:53:38.149" v="22"/>
          <ac:grpSpMkLst>
            <pc:docMk/>
            <pc:sldMk cId="1844844946" sldId="262"/>
            <ac:grpSpMk id="87" creationId="{03E9870D-4BBA-43AF-8D44-BBADF020CFF6}"/>
          </ac:grpSpMkLst>
        </pc:grpChg>
        <pc:grpChg chg="add del">
          <ac:chgData name="Clare Skinner" userId="S::clare.skinner@stjohnsgreen.org.uk::1933aee5-d041-4eb2-8e39-906fdf71caf1" providerId="AD" clId="Web-{5873A35A-B92B-B9C7-E506-850A20467FA8}" dt="2023-01-09T14:53:38.149" v="22"/>
          <ac:grpSpMkLst>
            <pc:docMk/>
            <pc:sldMk cId="1844844946" sldId="262"/>
            <ac:grpSpMk id="88" creationId="{C3279E8D-2BAA-4CB1-834B-09FADD54DE56}"/>
          </ac:grpSpMkLst>
        </pc:grpChg>
        <pc:grpChg chg="add del">
          <ac:chgData name="Clare Skinner" userId="S::clare.skinner@stjohnsgreen.org.uk::1933aee5-d041-4eb2-8e39-906fdf71caf1" providerId="AD" clId="Web-{5873A35A-B92B-B9C7-E506-850A20467FA8}" dt="2023-01-09T14:53:38.149" v="22"/>
          <ac:grpSpMkLst>
            <pc:docMk/>
            <pc:sldMk cId="1844844946" sldId="262"/>
            <ac:grpSpMk id="91" creationId="{636DDC5E-D301-4ED2-9875-FB2EF9BBE9B8}"/>
          </ac:grpSpMkLst>
        </pc:grpChg>
        <pc:graphicFrameChg chg="add del mod modGraphic">
          <ac:chgData name="Clare Skinner" userId="S::clare.skinner@stjohnsgreen.org.uk::1933aee5-d041-4eb2-8e39-906fdf71caf1" providerId="AD" clId="Web-{5873A35A-B92B-B9C7-E506-850A20467FA8}" dt="2023-01-09T14:49:15.906" v="5"/>
          <ac:graphicFrameMkLst>
            <pc:docMk/>
            <pc:sldMk cId="1844844946" sldId="262"/>
            <ac:graphicFrameMk id="5" creationId="{C519EE07-F790-DA66-EF7C-2E0ABB7DE048}"/>
          </ac:graphicFrameMkLst>
        </pc:graphicFrameChg>
        <pc:picChg chg="add mod ord">
          <ac:chgData name="Clare Skinner" userId="S::clare.skinner@stjohnsgreen.org.uk::1933aee5-d041-4eb2-8e39-906fdf71caf1" providerId="AD" clId="Web-{5873A35A-B92B-B9C7-E506-850A20467FA8}" dt="2023-01-09T14:54:37.401" v="27"/>
          <ac:picMkLst>
            <pc:docMk/>
            <pc:sldMk cId="1844844946" sldId="262"/>
            <ac:picMk id="6" creationId="{3859E98D-E708-37BC-F8E5-28EF43F1AC71}"/>
          </ac:picMkLst>
        </pc:picChg>
        <pc:picChg chg="add mod">
          <ac:chgData name="Clare Skinner" userId="S::clare.skinner@stjohnsgreen.org.uk::1933aee5-d041-4eb2-8e39-906fdf71caf1" providerId="AD" clId="Web-{5873A35A-B92B-B9C7-E506-850A20467FA8}" dt="2023-01-09T14:54:24.213" v="25" actId="1076"/>
          <ac:picMkLst>
            <pc:docMk/>
            <pc:sldMk cId="1844844946" sldId="262"/>
            <ac:picMk id="7" creationId="{20CCF274-7E33-3BF8-8B3E-62422DB88D11}"/>
          </ac:picMkLst>
        </pc:picChg>
      </pc:sldChg>
    </pc:docChg>
  </pc:docChgLst>
  <pc:docChgLst>
    <pc:chgData name="Tina Bourne" userId="S::deputyhead@st-johnsgreen.essex.sch.uk::f36f1ebf-caf6-4f53-a7e5-3b1bef00066c" providerId="AD" clId="Web-{9CCD2A38-762E-49A5-B56D-ECC7350F7CB8}"/>
    <pc:docChg chg="modSld">
      <pc:chgData name="Tina Bourne" userId="S::deputyhead@st-johnsgreen.essex.sch.uk::f36f1ebf-caf6-4f53-a7e5-3b1bef00066c" providerId="AD" clId="Web-{9CCD2A38-762E-49A5-B56D-ECC7350F7CB8}" dt="2023-01-11T08:07:49.520" v="47" actId="14100"/>
      <pc:docMkLst>
        <pc:docMk/>
      </pc:docMkLst>
      <pc:sldChg chg="modSp">
        <pc:chgData name="Tina Bourne" userId="S::deputyhead@st-johnsgreen.essex.sch.uk::f36f1ebf-caf6-4f53-a7e5-3b1bef00066c" providerId="AD" clId="Web-{9CCD2A38-762E-49A5-B56D-ECC7350F7CB8}" dt="2023-01-11T08:03:30.937" v="10" actId="20577"/>
        <pc:sldMkLst>
          <pc:docMk/>
          <pc:sldMk cId="1092221874" sldId="257"/>
        </pc:sldMkLst>
        <pc:spChg chg="mod">
          <ac:chgData name="Tina Bourne" userId="S::deputyhead@st-johnsgreen.essex.sch.uk::f36f1ebf-caf6-4f53-a7e5-3b1bef00066c" providerId="AD" clId="Web-{9CCD2A38-762E-49A5-B56D-ECC7350F7CB8}" dt="2023-01-11T08:03:30.937" v="10" actId="20577"/>
          <ac:spMkLst>
            <pc:docMk/>
            <pc:sldMk cId="1092221874" sldId="257"/>
            <ac:spMk id="8" creationId="{282C824B-CD41-ADCD-D9A9-5485ABF46E60}"/>
          </ac:spMkLst>
        </pc:spChg>
      </pc:sldChg>
      <pc:sldChg chg="addSp modSp">
        <pc:chgData name="Tina Bourne" userId="S::deputyhead@st-johnsgreen.essex.sch.uk::f36f1ebf-caf6-4f53-a7e5-3b1bef00066c" providerId="AD" clId="Web-{9CCD2A38-762E-49A5-B56D-ECC7350F7CB8}" dt="2023-01-11T08:07:49.520" v="47" actId="14100"/>
        <pc:sldMkLst>
          <pc:docMk/>
          <pc:sldMk cId="54330674" sldId="264"/>
        </pc:sldMkLst>
        <pc:spChg chg="mod">
          <ac:chgData name="Tina Bourne" userId="S::deputyhead@st-johnsgreen.essex.sch.uk::f36f1ebf-caf6-4f53-a7e5-3b1bef00066c" providerId="AD" clId="Web-{9CCD2A38-762E-49A5-B56D-ECC7350F7CB8}" dt="2023-01-11T08:07:49.520" v="47" actId="14100"/>
          <ac:spMkLst>
            <pc:docMk/>
            <pc:sldMk cId="54330674" sldId="264"/>
            <ac:spMk id="3" creationId="{1D6BDE11-3F5C-CB48-B0DB-0072E368922D}"/>
          </ac:spMkLst>
        </pc:spChg>
        <pc:picChg chg="add mod">
          <ac:chgData name="Tina Bourne" userId="S::deputyhead@st-johnsgreen.essex.sch.uk::f36f1ebf-caf6-4f53-a7e5-3b1bef00066c" providerId="AD" clId="Web-{9CCD2A38-762E-49A5-B56D-ECC7350F7CB8}" dt="2023-01-11T08:06:13.643" v="20" actId="1076"/>
          <ac:picMkLst>
            <pc:docMk/>
            <pc:sldMk cId="54330674" sldId="264"/>
            <ac:picMk id="4" creationId="{C4E5CA02-F5C4-F9F4-DA1D-B528F5FFBF7E}"/>
          </ac:picMkLst>
        </pc:picChg>
      </pc:sldChg>
    </pc:docChg>
  </pc:docChgLst>
  <pc:docChgLst>
    <pc:chgData name="John Wallett" userId="S::onesquaremilejohn@stjohnsgreen.org.uk::0ade2112-073c-4c2b-84ca-0301e47ce2df" providerId="AD" clId="Web-{54A337B9-9445-4660-A97E-D6057043653D}"/>
    <pc:docChg chg="modSld">
      <pc:chgData name="John Wallett" userId="S::onesquaremilejohn@stjohnsgreen.org.uk::0ade2112-073c-4c2b-84ca-0301e47ce2df" providerId="AD" clId="Web-{54A337B9-9445-4660-A97E-D6057043653D}" dt="2023-01-09T16:16:16.306" v="0" actId="20577"/>
      <pc:docMkLst>
        <pc:docMk/>
      </pc:docMkLst>
      <pc:sldChg chg="modSp">
        <pc:chgData name="John Wallett" userId="S::onesquaremilejohn@stjohnsgreen.org.uk::0ade2112-073c-4c2b-84ca-0301e47ce2df" providerId="AD" clId="Web-{54A337B9-9445-4660-A97E-D6057043653D}" dt="2023-01-09T16:16:16.306" v="0" actId="20577"/>
        <pc:sldMkLst>
          <pc:docMk/>
          <pc:sldMk cId="2401194107" sldId="259"/>
        </pc:sldMkLst>
        <pc:spChg chg="mod">
          <ac:chgData name="John Wallett" userId="S::onesquaremilejohn@stjohnsgreen.org.uk::0ade2112-073c-4c2b-84ca-0301e47ce2df" providerId="AD" clId="Web-{54A337B9-9445-4660-A97E-D6057043653D}" dt="2023-01-09T16:16:16.306" v="0" actId="20577"/>
          <ac:spMkLst>
            <pc:docMk/>
            <pc:sldMk cId="2401194107" sldId="259"/>
            <ac:spMk id="2" creationId="{EFFFFC5A-7E6D-D4D9-A2A4-309046B4F3A0}"/>
          </ac:spMkLst>
        </pc:spChg>
      </pc:sldChg>
    </pc:docChg>
  </pc:docChgLst>
  <pc:docChgLst>
    <pc:chgData name="Clare Skinner" userId="S::clare.skinner@stjohnsgreen.org.uk::1933aee5-d041-4eb2-8e39-906fdf71caf1" providerId="AD" clId="Web-{1B69A588-5AD5-CDF2-18FD-08BAA42620D4}"/>
    <pc:docChg chg="addSld modSld">
      <pc:chgData name="Clare Skinner" userId="S::clare.skinner@stjohnsgreen.org.uk::1933aee5-d041-4eb2-8e39-906fdf71caf1" providerId="AD" clId="Web-{1B69A588-5AD5-CDF2-18FD-08BAA42620D4}" dt="2023-01-10T16:07:17.162" v="86" actId="20577"/>
      <pc:docMkLst>
        <pc:docMk/>
      </pc:docMkLst>
      <pc:sldChg chg="modSp">
        <pc:chgData name="Clare Skinner" userId="S::clare.skinner@stjohnsgreen.org.uk::1933aee5-d041-4eb2-8e39-906fdf71caf1" providerId="AD" clId="Web-{1B69A588-5AD5-CDF2-18FD-08BAA42620D4}" dt="2023-01-10T16:07:17.162" v="86" actId="20577"/>
        <pc:sldMkLst>
          <pc:docMk/>
          <pc:sldMk cId="1844844946" sldId="262"/>
        </pc:sldMkLst>
        <pc:spChg chg="mod">
          <ac:chgData name="Clare Skinner" userId="S::clare.skinner@stjohnsgreen.org.uk::1933aee5-d041-4eb2-8e39-906fdf71caf1" providerId="AD" clId="Web-{1B69A588-5AD5-CDF2-18FD-08BAA42620D4}" dt="2023-01-10T16:07:17.162" v="86" actId="20577"/>
          <ac:spMkLst>
            <pc:docMk/>
            <pc:sldMk cId="1844844946" sldId="262"/>
            <ac:spMk id="2" creationId="{22CC8EA9-828A-1B26-C857-3D74E529F74E}"/>
          </ac:spMkLst>
        </pc:spChg>
      </pc:sldChg>
      <pc:sldChg chg="addSp modSp new">
        <pc:chgData name="Clare Skinner" userId="S::clare.skinner@stjohnsgreen.org.uk::1933aee5-d041-4eb2-8e39-906fdf71caf1" providerId="AD" clId="Web-{1B69A588-5AD5-CDF2-18FD-08BAA42620D4}" dt="2023-01-10T16:05:58.893" v="67"/>
        <pc:sldMkLst>
          <pc:docMk/>
          <pc:sldMk cId="820814592" sldId="267"/>
        </pc:sldMkLst>
        <pc:spChg chg="mod">
          <ac:chgData name="Clare Skinner" userId="S::clare.skinner@stjohnsgreen.org.uk::1933aee5-d041-4eb2-8e39-906fdf71caf1" providerId="AD" clId="Web-{1B69A588-5AD5-CDF2-18FD-08BAA42620D4}" dt="2023-01-10T15:57:06.483" v="14" actId="20577"/>
          <ac:spMkLst>
            <pc:docMk/>
            <pc:sldMk cId="820814592" sldId="267"/>
            <ac:spMk id="2" creationId="{08C1BDD3-081B-E42F-726F-0D0727870DF9}"/>
          </ac:spMkLst>
        </pc:spChg>
        <pc:picChg chg="add mod">
          <ac:chgData name="Clare Skinner" userId="S::clare.skinner@stjohnsgreen.org.uk::1933aee5-d041-4eb2-8e39-906fdf71caf1" providerId="AD" clId="Web-{1B69A588-5AD5-CDF2-18FD-08BAA42620D4}" dt="2023-01-10T16:05:58.893" v="67"/>
          <ac:picMkLst>
            <pc:docMk/>
            <pc:sldMk cId="820814592" sldId="267"/>
            <ac:picMk id="3" creationId="{0982371D-4D2E-DAF9-3461-49BE9495D5E4}"/>
          </ac:picMkLst>
        </pc:picChg>
      </pc:sldChg>
      <pc:sldChg chg="addSp modSp new">
        <pc:chgData name="Clare Skinner" userId="S::clare.skinner@stjohnsgreen.org.uk::1933aee5-d041-4eb2-8e39-906fdf71caf1" providerId="AD" clId="Web-{1B69A588-5AD5-CDF2-18FD-08BAA42620D4}" dt="2023-01-10T16:06:46.457" v="75"/>
        <pc:sldMkLst>
          <pc:docMk/>
          <pc:sldMk cId="1463300865" sldId="268"/>
        </pc:sldMkLst>
        <pc:picChg chg="add mod">
          <ac:chgData name="Clare Skinner" userId="S::clare.skinner@stjohnsgreen.org.uk::1933aee5-d041-4eb2-8e39-906fdf71caf1" providerId="AD" clId="Web-{1B69A588-5AD5-CDF2-18FD-08BAA42620D4}" dt="2023-01-10T16:06:46.457" v="75"/>
          <ac:picMkLst>
            <pc:docMk/>
            <pc:sldMk cId="1463300865" sldId="268"/>
            <ac:picMk id="2" creationId="{EC0DB9FB-E50E-2005-2247-F1EC47A86B0B}"/>
          </ac:picMkLst>
        </pc:picChg>
      </pc:sldChg>
      <pc:sldChg chg="addSp modSp new">
        <pc:chgData name="Clare Skinner" userId="S::clare.skinner@stjohnsgreen.org.uk::1933aee5-d041-4eb2-8e39-906fdf71caf1" providerId="AD" clId="Web-{1B69A588-5AD5-CDF2-18FD-08BAA42620D4}" dt="2023-01-10T16:06:31.910" v="74"/>
        <pc:sldMkLst>
          <pc:docMk/>
          <pc:sldMk cId="596369989" sldId="269"/>
        </pc:sldMkLst>
        <pc:picChg chg="add mod">
          <ac:chgData name="Clare Skinner" userId="S::clare.skinner@stjohnsgreen.org.uk::1933aee5-d041-4eb2-8e39-906fdf71caf1" providerId="AD" clId="Web-{1B69A588-5AD5-CDF2-18FD-08BAA42620D4}" dt="2023-01-10T16:06:12.800" v="70"/>
          <ac:picMkLst>
            <pc:docMk/>
            <pc:sldMk cId="596369989" sldId="269"/>
            <ac:picMk id="2" creationId="{1F18F75B-20AC-25C3-4897-4D4F95D592A7}"/>
          </ac:picMkLst>
        </pc:picChg>
        <pc:picChg chg="add mod">
          <ac:chgData name="Clare Skinner" userId="S::clare.skinner@stjohnsgreen.org.uk::1933aee5-d041-4eb2-8e39-906fdf71caf1" providerId="AD" clId="Web-{1B69A588-5AD5-CDF2-18FD-08BAA42620D4}" dt="2023-01-10T16:06:18.644" v="72"/>
          <ac:picMkLst>
            <pc:docMk/>
            <pc:sldMk cId="596369989" sldId="269"/>
            <ac:picMk id="3" creationId="{2A0A6E9F-3301-9051-2B1F-F046EE3AFF4B}"/>
          </ac:picMkLst>
        </pc:picChg>
        <pc:picChg chg="add mod">
          <ac:chgData name="Clare Skinner" userId="S::clare.skinner@stjohnsgreen.org.uk::1933aee5-d041-4eb2-8e39-906fdf71caf1" providerId="AD" clId="Web-{1B69A588-5AD5-CDF2-18FD-08BAA42620D4}" dt="2023-01-10T16:06:25.207" v="73"/>
          <ac:picMkLst>
            <pc:docMk/>
            <pc:sldMk cId="596369989" sldId="269"/>
            <ac:picMk id="4" creationId="{1138FC55-2211-F418-740F-527A6D445A3B}"/>
          </ac:picMkLst>
        </pc:picChg>
        <pc:picChg chg="add mod">
          <ac:chgData name="Clare Skinner" userId="S::clare.skinner@stjohnsgreen.org.uk::1933aee5-d041-4eb2-8e39-906fdf71caf1" providerId="AD" clId="Web-{1B69A588-5AD5-CDF2-18FD-08BAA42620D4}" dt="2023-01-10T16:06:31.910" v="74"/>
          <ac:picMkLst>
            <pc:docMk/>
            <pc:sldMk cId="596369989" sldId="269"/>
            <ac:picMk id="5" creationId="{DBC5B6D3-00E1-95BC-4F3A-11B87A7CF712}"/>
          </ac:picMkLst>
        </pc:picChg>
        <pc:picChg chg="add mod">
          <ac:chgData name="Clare Skinner" userId="S::clare.skinner@stjohnsgreen.org.uk::1933aee5-d041-4eb2-8e39-906fdf71caf1" providerId="AD" clId="Web-{1B69A588-5AD5-CDF2-18FD-08BAA42620D4}" dt="2023-01-10T16:06:07.175" v="68"/>
          <ac:picMkLst>
            <pc:docMk/>
            <pc:sldMk cId="596369989" sldId="269"/>
            <ac:picMk id="6" creationId="{5ADFA468-0689-5CC0-5481-F83FFA67ED1F}"/>
          </ac:picMkLst>
        </pc:picChg>
      </pc:sldChg>
    </pc:docChg>
  </pc:docChgLst>
  <pc:docChgLst>
    <pc:chgData name="Joanne Locke" userId="S::onesquaremilejoanne@stjohnsgreen.org.uk::5b7d6cca-ca86-48bf-97b9-a6f98213eb5b" providerId="AD" clId="Web-{08A068F9-EDC1-4097-8408-475CC3D08EEB}"/>
    <pc:docChg chg="modSld">
      <pc:chgData name="Joanne Locke" userId="S::onesquaremilejoanne@stjohnsgreen.org.uk::5b7d6cca-ca86-48bf-97b9-a6f98213eb5b" providerId="AD" clId="Web-{08A068F9-EDC1-4097-8408-475CC3D08EEB}" dt="2023-01-10T14:30:58.703" v="694" actId="20577"/>
      <pc:docMkLst>
        <pc:docMk/>
      </pc:docMkLst>
      <pc:sldChg chg="modSp">
        <pc:chgData name="Joanne Locke" userId="S::onesquaremilejoanne@stjohnsgreen.org.uk::5b7d6cca-ca86-48bf-97b9-a6f98213eb5b" providerId="AD" clId="Web-{08A068F9-EDC1-4097-8408-475CC3D08EEB}" dt="2023-01-10T14:30:58.703" v="694" actId="20577"/>
        <pc:sldMkLst>
          <pc:docMk/>
          <pc:sldMk cId="1961209425" sldId="263"/>
        </pc:sldMkLst>
        <pc:spChg chg="mod">
          <ac:chgData name="Joanne Locke" userId="S::onesquaremilejoanne@stjohnsgreen.org.uk::5b7d6cca-ca86-48bf-97b9-a6f98213eb5b" providerId="AD" clId="Web-{08A068F9-EDC1-4097-8408-475CC3D08EEB}" dt="2023-01-10T14:26:58.320" v="682" actId="20577"/>
          <ac:spMkLst>
            <pc:docMk/>
            <pc:sldMk cId="1961209425" sldId="263"/>
            <ac:spMk id="2" creationId="{F8F9303D-F343-62A1-B82E-CA72B0438E41}"/>
          </ac:spMkLst>
        </pc:spChg>
        <pc:spChg chg="mod">
          <ac:chgData name="Joanne Locke" userId="S::onesquaremilejoanne@stjohnsgreen.org.uk::5b7d6cca-ca86-48bf-97b9-a6f98213eb5b" providerId="AD" clId="Web-{08A068F9-EDC1-4097-8408-475CC3D08EEB}" dt="2023-01-10T14:30:58.703" v="694" actId="20577"/>
          <ac:spMkLst>
            <pc:docMk/>
            <pc:sldMk cId="1961209425" sldId="263"/>
            <ac:spMk id="3" creationId="{82424B4F-27D2-CE6C-64B0-9899AB638044}"/>
          </ac:spMkLst>
        </pc:spChg>
      </pc:sldChg>
    </pc:docChg>
  </pc:docChgLst>
  <pc:docChgLst>
    <pc:chgData name="Laura Davison" userId="S::onesquaremilelaura@stjohnsgreen.org.uk::0510e19a-ec7a-4cc7-8433-f9d31034b1ad" providerId="AD" clId="Web-{A4D5547B-246E-42E4-9CD6-D361FC0D9141}"/>
    <pc:docChg chg="addSld modSld sldOrd">
      <pc:chgData name="Laura Davison" userId="S::onesquaremilelaura@stjohnsgreen.org.uk::0510e19a-ec7a-4cc7-8433-f9d31034b1ad" providerId="AD" clId="Web-{A4D5547B-246E-42E4-9CD6-D361FC0D9141}" dt="2023-01-11T12:07:03.901" v="344" actId="14100"/>
      <pc:docMkLst>
        <pc:docMk/>
      </pc:docMkLst>
      <pc:sldChg chg="addSp modSp mod setBg">
        <pc:chgData name="Laura Davison" userId="S::onesquaremilelaura@stjohnsgreen.org.uk::0510e19a-ec7a-4cc7-8433-f9d31034b1ad" providerId="AD" clId="Web-{A4D5547B-246E-42E4-9CD6-D361FC0D9141}" dt="2023-01-11T12:05:43.852" v="297" actId="20577"/>
        <pc:sldMkLst>
          <pc:docMk/>
          <pc:sldMk cId="1286439238" sldId="258"/>
        </pc:sldMkLst>
        <pc:spChg chg="mod">
          <ac:chgData name="Laura Davison" userId="S::onesquaremilelaura@stjohnsgreen.org.uk::0510e19a-ec7a-4cc7-8433-f9d31034b1ad" providerId="AD" clId="Web-{A4D5547B-246E-42E4-9CD6-D361FC0D9141}" dt="2023-01-11T11:53:56.501" v="177"/>
          <ac:spMkLst>
            <pc:docMk/>
            <pc:sldMk cId="1286439238" sldId="258"/>
            <ac:spMk id="2" creationId="{2641CD19-3E61-14BD-6DB3-32E7477C7FFB}"/>
          </ac:spMkLst>
        </pc:spChg>
        <pc:spChg chg="mod">
          <ac:chgData name="Laura Davison" userId="S::onesquaremilelaura@stjohnsgreen.org.uk::0510e19a-ec7a-4cc7-8433-f9d31034b1ad" providerId="AD" clId="Web-{A4D5547B-246E-42E4-9CD6-D361FC0D9141}" dt="2023-01-11T12:05:43.852" v="297" actId="20577"/>
          <ac:spMkLst>
            <pc:docMk/>
            <pc:sldMk cId="1286439238" sldId="258"/>
            <ac:spMk id="3" creationId="{269A4DC2-C76F-FF20-0463-682FAEE763C4}"/>
          </ac:spMkLst>
        </pc:spChg>
        <pc:spChg chg="add">
          <ac:chgData name="Laura Davison" userId="S::onesquaremilelaura@stjohnsgreen.org.uk::0510e19a-ec7a-4cc7-8433-f9d31034b1ad" providerId="AD" clId="Web-{A4D5547B-246E-42E4-9CD6-D361FC0D9141}" dt="2023-01-11T11:53:56.501" v="177"/>
          <ac:spMkLst>
            <pc:docMk/>
            <pc:sldMk cId="1286439238" sldId="258"/>
            <ac:spMk id="9" creationId="{8651CFA9-6065-4243-AC48-858E359780B1}"/>
          </ac:spMkLst>
        </pc:spChg>
        <pc:spChg chg="add">
          <ac:chgData name="Laura Davison" userId="S::onesquaremilelaura@stjohnsgreen.org.uk::0510e19a-ec7a-4cc7-8433-f9d31034b1ad" providerId="AD" clId="Web-{A4D5547B-246E-42E4-9CD6-D361FC0D9141}" dt="2023-01-11T11:53:56.501" v="177"/>
          <ac:spMkLst>
            <pc:docMk/>
            <pc:sldMk cId="1286439238" sldId="258"/>
            <ac:spMk id="11" creationId="{37962AE0-6A1C-4B76-9D52-10E5E6D7D3BB}"/>
          </ac:spMkLst>
        </pc:spChg>
        <pc:grpChg chg="add">
          <ac:chgData name="Laura Davison" userId="S::onesquaremilelaura@stjohnsgreen.org.uk::0510e19a-ec7a-4cc7-8433-f9d31034b1ad" providerId="AD" clId="Web-{A4D5547B-246E-42E4-9CD6-D361FC0D9141}" dt="2023-01-11T11:53:56.501" v="177"/>
          <ac:grpSpMkLst>
            <pc:docMk/>
            <pc:sldMk cId="1286439238" sldId="258"/>
            <ac:grpSpMk id="13" creationId="{FADD1535-ED83-48B3-8EB1-671A080F0918}"/>
          </ac:grpSpMkLst>
        </pc:grpChg>
        <pc:grpChg chg="add">
          <ac:chgData name="Laura Davison" userId="S::onesquaremilelaura@stjohnsgreen.org.uk::0510e19a-ec7a-4cc7-8433-f9d31034b1ad" providerId="AD" clId="Web-{A4D5547B-246E-42E4-9CD6-D361FC0D9141}" dt="2023-01-11T11:53:56.501" v="177"/>
          <ac:grpSpMkLst>
            <pc:docMk/>
            <pc:sldMk cId="1286439238" sldId="258"/>
            <ac:grpSpMk id="23" creationId="{01081332-6CA1-49C2-A979-7709509AD165}"/>
          </ac:grpSpMkLst>
        </pc:grpChg>
        <pc:picChg chg="add mod">
          <ac:chgData name="Laura Davison" userId="S::onesquaremilelaura@stjohnsgreen.org.uk::0510e19a-ec7a-4cc7-8433-f9d31034b1ad" providerId="AD" clId="Web-{A4D5547B-246E-42E4-9CD6-D361FC0D9141}" dt="2023-01-11T11:53:56.501" v="177"/>
          <ac:picMkLst>
            <pc:docMk/>
            <pc:sldMk cId="1286439238" sldId="258"/>
            <ac:picMk id="4" creationId="{2335E911-F81C-5684-3D73-137004A76CC9}"/>
          </ac:picMkLst>
        </pc:picChg>
      </pc:sldChg>
      <pc:sldChg chg="addSp delSp modSp mod modClrScheme chgLayout">
        <pc:chgData name="Laura Davison" userId="S::onesquaremilelaura@stjohnsgreen.org.uk::0510e19a-ec7a-4cc7-8433-f9d31034b1ad" providerId="AD" clId="Web-{A4D5547B-246E-42E4-9CD6-D361FC0D9141}" dt="2023-01-11T12:06:49.870" v="343" actId="1076"/>
        <pc:sldMkLst>
          <pc:docMk/>
          <pc:sldMk cId="2401194107" sldId="259"/>
        </pc:sldMkLst>
        <pc:spChg chg="mod ord">
          <ac:chgData name="Laura Davison" userId="S::onesquaremilelaura@stjohnsgreen.org.uk::0510e19a-ec7a-4cc7-8433-f9d31034b1ad" providerId="AD" clId="Web-{A4D5547B-246E-42E4-9CD6-D361FC0D9141}" dt="2023-01-11T12:00:05.310" v="204" actId="14100"/>
          <ac:spMkLst>
            <pc:docMk/>
            <pc:sldMk cId="2401194107" sldId="259"/>
            <ac:spMk id="2" creationId="{EFFFFC5A-7E6D-D4D9-A2A4-309046B4F3A0}"/>
          </ac:spMkLst>
        </pc:spChg>
        <pc:spChg chg="add del mod ord">
          <ac:chgData name="Laura Davison" userId="S::onesquaremilelaura@stjohnsgreen.org.uk::0510e19a-ec7a-4cc7-8433-f9d31034b1ad" providerId="AD" clId="Web-{A4D5547B-246E-42E4-9CD6-D361FC0D9141}" dt="2023-01-11T12:00:57.468" v="214"/>
          <ac:spMkLst>
            <pc:docMk/>
            <pc:sldMk cId="2401194107" sldId="259"/>
            <ac:spMk id="3" creationId="{1B4376FC-2885-5F9A-F606-38681CCB01F8}"/>
          </ac:spMkLst>
        </pc:spChg>
        <pc:spChg chg="mod">
          <ac:chgData name="Laura Davison" userId="S::onesquaremilelaura@stjohnsgreen.org.uk::0510e19a-ec7a-4cc7-8433-f9d31034b1ad" providerId="AD" clId="Web-{A4D5547B-246E-42E4-9CD6-D361FC0D9141}" dt="2023-01-11T12:00:19.670" v="209" actId="14100"/>
          <ac:spMkLst>
            <pc:docMk/>
            <pc:sldMk cId="2401194107" sldId="259"/>
            <ac:spMk id="6" creationId="{9AB043C9-5AA7-6227-31AE-C9E417CE0039}"/>
          </ac:spMkLst>
        </pc:spChg>
        <pc:graphicFrameChg chg="add modGraphic">
          <ac:chgData name="Laura Davison" userId="S::onesquaremilelaura@stjohnsgreen.org.uk::0510e19a-ec7a-4cc7-8433-f9d31034b1ad" providerId="AD" clId="Web-{A4D5547B-246E-42E4-9CD6-D361FC0D9141}" dt="2023-01-11T12:02:29.689" v="235"/>
          <ac:graphicFrameMkLst>
            <pc:docMk/>
            <pc:sldMk cId="2401194107" sldId="259"/>
            <ac:graphicFrameMk id="8" creationId="{8D3DEBF4-8631-CFE2-D228-DB78F66666BB}"/>
          </ac:graphicFrameMkLst>
        </pc:graphicFrameChg>
        <pc:picChg chg="mod ord modCrop">
          <ac:chgData name="Laura Davison" userId="S::onesquaremilelaura@stjohnsgreen.org.uk::0510e19a-ec7a-4cc7-8433-f9d31034b1ad" providerId="AD" clId="Web-{A4D5547B-246E-42E4-9CD6-D361FC0D9141}" dt="2023-01-11T12:06:49.870" v="343" actId="1076"/>
          <ac:picMkLst>
            <pc:docMk/>
            <pc:sldMk cId="2401194107" sldId="259"/>
            <ac:picMk id="4" creationId="{7069A89B-0867-7CF5-D2C1-D16D28027DCF}"/>
          </ac:picMkLst>
        </pc:picChg>
        <pc:picChg chg="del mod">
          <ac:chgData name="Laura Davison" userId="S::onesquaremilelaura@stjohnsgreen.org.uk::0510e19a-ec7a-4cc7-8433-f9d31034b1ad" providerId="AD" clId="Web-{A4D5547B-246E-42E4-9CD6-D361FC0D9141}" dt="2023-01-11T11:58:35.947" v="194"/>
          <ac:picMkLst>
            <pc:docMk/>
            <pc:sldMk cId="2401194107" sldId="259"/>
            <ac:picMk id="5" creationId="{1990520A-D44B-06AF-9641-207222D40C0D}"/>
          </ac:picMkLst>
        </pc:picChg>
      </pc:sldChg>
      <pc:sldChg chg="addSp delSp modSp mod setBg">
        <pc:chgData name="Laura Davison" userId="S::onesquaremilelaura@stjohnsgreen.org.uk::0510e19a-ec7a-4cc7-8433-f9d31034b1ad" providerId="AD" clId="Web-{A4D5547B-246E-42E4-9CD6-D361FC0D9141}" dt="2023-01-11T11:55:07.175" v="183"/>
        <pc:sldMkLst>
          <pc:docMk/>
          <pc:sldMk cId="1451126783" sldId="260"/>
        </pc:sldMkLst>
        <pc:spChg chg="mod">
          <ac:chgData name="Laura Davison" userId="S::onesquaremilelaura@stjohnsgreen.org.uk::0510e19a-ec7a-4cc7-8433-f9d31034b1ad" providerId="AD" clId="Web-{A4D5547B-246E-42E4-9CD6-D361FC0D9141}" dt="2023-01-11T11:55:07.175" v="183"/>
          <ac:spMkLst>
            <pc:docMk/>
            <pc:sldMk cId="1451126783" sldId="260"/>
            <ac:spMk id="2" creationId="{5068D750-8AFC-271E-A246-99346A89BB69}"/>
          </ac:spMkLst>
        </pc:spChg>
        <pc:spChg chg="mod">
          <ac:chgData name="Laura Davison" userId="S::onesquaremilelaura@stjohnsgreen.org.uk::0510e19a-ec7a-4cc7-8433-f9d31034b1ad" providerId="AD" clId="Web-{A4D5547B-246E-42E4-9CD6-D361FC0D9141}" dt="2023-01-11T11:55:07.175" v="183"/>
          <ac:spMkLst>
            <pc:docMk/>
            <pc:sldMk cId="1451126783" sldId="260"/>
            <ac:spMk id="3" creationId="{BC12DB94-36C2-06BC-C168-BB873C37BD51}"/>
          </ac:spMkLst>
        </pc:spChg>
        <pc:spChg chg="add del">
          <ac:chgData name="Laura Davison" userId="S::onesquaremilelaura@stjohnsgreen.org.uk::0510e19a-ec7a-4cc7-8433-f9d31034b1ad" providerId="AD" clId="Web-{A4D5547B-246E-42E4-9CD6-D361FC0D9141}" dt="2023-01-11T11:55:07.159" v="182"/>
          <ac:spMkLst>
            <pc:docMk/>
            <pc:sldMk cId="1451126783" sldId="260"/>
            <ac:spMk id="9" creationId="{8651CFA9-6065-4243-AC48-858E359780B1}"/>
          </ac:spMkLst>
        </pc:spChg>
        <pc:spChg chg="add del">
          <ac:chgData name="Laura Davison" userId="S::onesquaremilelaura@stjohnsgreen.org.uk::0510e19a-ec7a-4cc7-8433-f9d31034b1ad" providerId="AD" clId="Web-{A4D5547B-246E-42E4-9CD6-D361FC0D9141}" dt="2023-01-11T11:55:07.159" v="182"/>
          <ac:spMkLst>
            <pc:docMk/>
            <pc:sldMk cId="1451126783" sldId="260"/>
            <ac:spMk id="11" creationId="{37962AE0-6A1C-4B76-9D52-10E5E6D7D3BB}"/>
          </ac:spMkLst>
        </pc:spChg>
        <pc:spChg chg="add">
          <ac:chgData name="Laura Davison" userId="S::onesquaremilelaura@stjohnsgreen.org.uk::0510e19a-ec7a-4cc7-8433-f9d31034b1ad" providerId="AD" clId="Web-{A4D5547B-246E-42E4-9CD6-D361FC0D9141}" dt="2023-01-11T11:55:07.175" v="183"/>
          <ac:spMkLst>
            <pc:docMk/>
            <pc:sldMk cId="1451126783" sldId="260"/>
            <ac:spMk id="34" creationId="{8651CFA9-6065-4243-AC48-858E359780B1}"/>
          </ac:spMkLst>
        </pc:spChg>
        <pc:spChg chg="add">
          <ac:chgData name="Laura Davison" userId="S::onesquaremilelaura@stjohnsgreen.org.uk::0510e19a-ec7a-4cc7-8433-f9d31034b1ad" providerId="AD" clId="Web-{A4D5547B-246E-42E4-9CD6-D361FC0D9141}" dt="2023-01-11T11:55:07.175" v="183"/>
          <ac:spMkLst>
            <pc:docMk/>
            <pc:sldMk cId="1451126783" sldId="260"/>
            <ac:spMk id="35" creationId="{37962AE0-6A1C-4B76-9D52-10E5E6D7D3BB}"/>
          </ac:spMkLst>
        </pc:spChg>
        <pc:grpChg chg="add del">
          <ac:chgData name="Laura Davison" userId="S::onesquaremilelaura@stjohnsgreen.org.uk::0510e19a-ec7a-4cc7-8433-f9d31034b1ad" providerId="AD" clId="Web-{A4D5547B-246E-42E4-9CD6-D361FC0D9141}" dt="2023-01-11T11:55:07.159" v="182"/>
          <ac:grpSpMkLst>
            <pc:docMk/>
            <pc:sldMk cId="1451126783" sldId="260"/>
            <ac:grpSpMk id="13" creationId="{9C6A6A21-4C17-4D70-902F-429763934904}"/>
          </ac:grpSpMkLst>
        </pc:grpChg>
        <pc:grpChg chg="add del">
          <ac:chgData name="Laura Davison" userId="S::onesquaremilelaura@stjohnsgreen.org.uk::0510e19a-ec7a-4cc7-8433-f9d31034b1ad" providerId="AD" clId="Web-{A4D5547B-246E-42E4-9CD6-D361FC0D9141}" dt="2023-01-11T11:55:07.159" v="182"/>
          <ac:grpSpMkLst>
            <pc:docMk/>
            <pc:sldMk cId="1451126783" sldId="260"/>
            <ac:grpSpMk id="23" creationId="{741948F9-C525-410D-9F0C-63EA1E0F393C}"/>
          </ac:grpSpMkLst>
        </pc:grpChg>
        <pc:grpChg chg="add">
          <ac:chgData name="Laura Davison" userId="S::onesquaremilelaura@stjohnsgreen.org.uk::0510e19a-ec7a-4cc7-8433-f9d31034b1ad" providerId="AD" clId="Web-{A4D5547B-246E-42E4-9CD6-D361FC0D9141}" dt="2023-01-11T11:55:07.175" v="183"/>
          <ac:grpSpMkLst>
            <pc:docMk/>
            <pc:sldMk cId="1451126783" sldId="260"/>
            <ac:grpSpMk id="36" creationId="{DC655204-C06A-4A55-9BB4-C79C4AF9D63F}"/>
          </ac:grpSpMkLst>
        </pc:grpChg>
        <pc:grpChg chg="add">
          <ac:chgData name="Laura Davison" userId="S::onesquaremilelaura@stjohnsgreen.org.uk::0510e19a-ec7a-4cc7-8433-f9d31034b1ad" providerId="AD" clId="Web-{A4D5547B-246E-42E4-9CD6-D361FC0D9141}" dt="2023-01-11T11:55:07.175" v="183"/>
          <ac:grpSpMkLst>
            <pc:docMk/>
            <pc:sldMk cId="1451126783" sldId="260"/>
            <ac:grpSpMk id="37" creationId="{4C476EAB-383B-48F9-B661-B049EB50AE63}"/>
          </ac:grpSpMkLst>
        </pc:grpChg>
        <pc:picChg chg="add mod">
          <ac:chgData name="Laura Davison" userId="S::onesquaremilelaura@stjohnsgreen.org.uk::0510e19a-ec7a-4cc7-8433-f9d31034b1ad" providerId="AD" clId="Web-{A4D5547B-246E-42E4-9CD6-D361FC0D9141}" dt="2023-01-11T11:55:07.175" v="183"/>
          <ac:picMkLst>
            <pc:docMk/>
            <pc:sldMk cId="1451126783" sldId="260"/>
            <ac:picMk id="4" creationId="{2CC0AE8F-90B9-2821-C9B4-5A51922A6204}"/>
          </ac:picMkLst>
        </pc:picChg>
      </pc:sldChg>
      <pc:sldChg chg="addSp delSp modSp mod setBg">
        <pc:chgData name="Laura Davison" userId="S::onesquaremilelaura@stjohnsgreen.org.uk::0510e19a-ec7a-4cc7-8433-f9d31034b1ad" providerId="AD" clId="Web-{A4D5547B-246E-42E4-9CD6-D361FC0D9141}" dt="2023-01-11T12:07:03.901" v="344" actId="14100"/>
        <pc:sldMkLst>
          <pc:docMk/>
          <pc:sldMk cId="3323846708" sldId="261"/>
        </pc:sldMkLst>
        <pc:spChg chg="mod">
          <ac:chgData name="Laura Davison" userId="S::onesquaremilelaura@stjohnsgreen.org.uk::0510e19a-ec7a-4cc7-8433-f9d31034b1ad" providerId="AD" clId="Web-{A4D5547B-246E-42E4-9CD6-D361FC0D9141}" dt="2023-01-11T11:55:59.583" v="188"/>
          <ac:spMkLst>
            <pc:docMk/>
            <pc:sldMk cId="3323846708" sldId="261"/>
            <ac:spMk id="2" creationId="{EBC895AC-3C07-3557-A0D0-3AA117821882}"/>
          </ac:spMkLst>
        </pc:spChg>
        <pc:spChg chg="mod">
          <ac:chgData name="Laura Davison" userId="S::onesquaremilelaura@stjohnsgreen.org.uk::0510e19a-ec7a-4cc7-8433-f9d31034b1ad" providerId="AD" clId="Web-{A4D5547B-246E-42E4-9CD6-D361FC0D9141}" dt="2023-01-11T12:07:03.901" v="344" actId="14100"/>
          <ac:spMkLst>
            <pc:docMk/>
            <pc:sldMk cId="3323846708" sldId="261"/>
            <ac:spMk id="3" creationId="{79A5E358-437B-FA3D-B6BC-14C523DB17A8}"/>
          </ac:spMkLst>
        </pc:spChg>
        <pc:spChg chg="add del">
          <ac:chgData name="Laura Davison" userId="S::onesquaremilelaura@stjohnsgreen.org.uk::0510e19a-ec7a-4cc7-8433-f9d31034b1ad" providerId="AD" clId="Web-{A4D5547B-246E-42E4-9CD6-D361FC0D9141}" dt="2023-01-11T11:55:46.286" v="185"/>
          <ac:spMkLst>
            <pc:docMk/>
            <pc:sldMk cId="3323846708" sldId="261"/>
            <ac:spMk id="9" creationId="{8651CFA9-6065-4243-AC48-858E359780B1}"/>
          </ac:spMkLst>
        </pc:spChg>
        <pc:spChg chg="add del">
          <ac:chgData name="Laura Davison" userId="S::onesquaremilelaura@stjohnsgreen.org.uk::0510e19a-ec7a-4cc7-8433-f9d31034b1ad" providerId="AD" clId="Web-{A4D5547B-246E-42E4-9CD6-D361FC0D9141}" dt="2023-01-11T11:55:46.286" v="185"/>
          <ac:spMkLst>
            <pc:docMk/>
            <pc:sldMk cId="3323846708" sldId="261"/>
            <ac:spMk id="11" creationId="{37962AE0-6A1C-4B76-9D52-10E5E6D7D3BB}"/>
          </ac:spMkLst>
        </pc:spChg>
        <pc:spChg chg="add del">
          <ac:chgData name="Laura Davison" userId="S::onesquaremilelaura@stjohnsgreen.org.uk::0510e19a-ec7a-4cc7-8433-f9d31034b1ad" providerId="AD" clId="Web-{A4D5547B-246E-42E4-9CD6-D361FC0D9141}" dt="2023-01-11T11:55:59.552" v="187"/>
          <ac:spMkLst>
            <pc:docMk/>
            <pc:sldMk cId="3323846708" sldId="261"/>
            <ac:spMk id="34" creationId="{8651CFA9-6065-4243-AC48-858E359780B1}"/>
          </ac:spMkLst>
        </pc:spChg>
        <pc:spChg chg="add del">
          <ac:chgData name="Laura Davison" userId="S::onesquaremilelaura@stjohnsgreen.org.uk::0510e19a-ec7a-4cc7-8433-f9d31034b1ad" providerId="AD" clId="Web-{A4D5547B-246E-42E4-9CD6-D361FC0D9141}" dt="2023-01-11T11:55:59.552" v="187"/>
          <ac:spMkLst>
            <pc:docMk/>
            <pc:sldMk cId="3323846708" sldId="261"/>
            <ac:spMk id="35" creationId="{37962AE0-6A1C-4B76-9D52-10E5E6D7D3BB}"/>
          </ac:spMkLst>
        </pc:spChg>
        <pc:spChg chg="add">
          <ac:chgData name="Laura Davison" userId="S::onesquaremilelaura@stjohnsgreen.org.uk::0510e19a-ec7a-4cc7-8433-f9d31034b1ad" providerId="AD" clId="Web-{A4D5547B-246E-42E4-9CD6-D361FC0D9141}" dt="2023-01-11T11:55:59.583" v="188"/>
          <ac:spMkLst>
            <pc:docMk/>
            <pc:sldMk cId="3323846708" sldId="261"/>
            <ac:spMk id="40" creationId="{8651CFA9-6065-4243-AC48-858E359780B1}"/>
          </ac:spMkLst>
        </pc:spChg>
        <pc:spChg chg="add">
          <ac:chgData name="Laura Davison" userId="S::onesquaremilelaura@stjohnsgreen.org.uk::0510e19a-ec7a-4cc7-8433-f9d31034b1ad" providerId="AD" clId="Web-{A4D5547B-246E-42E4-9CD6-D361FC0D9141}" dt="2023-01-11T11:55:59.583" v="188"/>
          <ac:spMkLst>
            <pc:docMk/>
            <pc:sldMk cId="3323846708" sldId="261"/>
            <ac:spMk id="41" creationId="{37962AE0-6A1C-4B76-9D52-10E5E6D7D3BB}"/>
          </ac:spMkLst>
        </pc:spChg>
        <pc:grpChg chg="add del">
          <ac:chgData name="Laura Davison" userId="S::onesquaremilelaura@stjohnsgreen.org.uk::0510e19a-ec7a-4cc7-8433-f9d31034b1ad" providerId="AD" clId="Web-{A4D5547B-246E-42E4-9CD6-D361FC0D9141}" dt="2023-01-11T11:55:46.286" v="185"/>
          <ac:grpSpMkLst>
            <pc:docMk/>
            <pc:sldMk cId="3323846708" sldId="261"/>
            <ac:grpSpMk id="13" creationId="{FADD1535-ED83-48B3-8EB1-671A080F0918}"/>
          </ac:grpSpMkLst>
        </pc:grpChg>
        <pc:grpChg chg="add del">
          <ac:chgData name="Laura Davison" userId="S::onesquaremilelaura@stjohnsgreen.org.uk::0510e19a-ec7a-4cc7-8433-f9d31034b1ad" providerId="AD" clId="Web-{A4D5547B-246E-42E4-9CD6-D361FC0D9141}" dt="2023-01-11T11:55:46.286" v="185"/>
          <ac:grpSpMkLst>
            <pc:docMk/>
            <pc:sldMk cId="3323846708" sldId="261"/>
            <ac:grpSpMk id="23" creationId="{01081332-6CA1-49C2-A979-7709509AD165}"/>
          </ac:grpSpMkLst>
        </pc:grpChg>
        <pc:grpChg chg="add del">
          <ac:chgData name="Laura Davison" userId="S::onesquaremilelaura@stjohnsgreen.org.uk::0510e19a-ec7a-4cc7-8433-f9d31034b1ad" providerId="AD" clId="Web-{A4D5547B-246E-42E4-9CD6-D361FC0D9141}" dt="2023-01-11T11:55:59.552" v="187"/>
          <ac:grpSpMkLst>
            <pc:docMk/>
            <pc:sldMk cId="3323846708" sldId="261"/>
            <ac:grpSpMk id="36" creationId="{FADD1535-ED83-48B3-8EB1-671A080F0918}"/>
          </ac:grpSpMkLst>
        </pc:grpChg>
        <pc:grpChg chg="add del">
          <ac:chgData name="Laura Davison" userId="S::onesquaremilelaura@stjohnsgreen.org.uk::0510e19a-ec7a-4cc7-8433-f9d31034b1ad" providerId="AD" clId="Web-{A4D5547B-246E-42E4-9CD6-D361FC0D9141}" dt="2023-01-11T11:55:59.552" v="187"/>
          <ac:grpSpMkLst>
            <pc:docMk/>
            <pc:sldMk cId="3323846708" sldId="261"/>
            <ac:grpSpMk id="38" creationId="{01081332-6CA1-49C2-A979-7709509AD165}"/>
          </ac:grpSpMkLst>
        </pc:grpChg>
        <pc:grpChg chg="add">
          <ac:chgData name="Laura Davison" userId="S::onesquaremilelaura@stjohnsgreen.org.uk::0510e19a-ec7a-4cc7-8433-f9d31034b1ad" providerId="AD" clId="Web-{A4D5547B-246E-42E4-9CD6-D361FC0D9141}" dt="2023-01-11T11:55:59.583" v="188"/>
          <ac:grpSpMkLst>
            <pc:docMk/>
            <pc:sldMk cId="3323846708" sldId="261"/>
            <ac:grpSpMk id="42" creationId="{FADD1535-ED83-48B3-8EB1-671A080F0918}"/>
          </ac:grpSpMkLst>
        </pc:grpChg>
        <pc:grpChg chg="add">
          <ac:chgData name="Laura Davison" userId="S::onesquaremilelaura@stjohnsgreen.org.uk::0510e19a-ec7a-4cc7-8433-f9d31034b1ad" providerId="AD" clId="Web-{A4D5547B-246E-42E4-9CD6-D361FC0D9141}" dt="2023-01-11T11:55:59.583" v="188"/>
          <ac:grpSpMkLst>
            <pc:docMk/>
            <pc:sldMk cId="3323846708" sldId="261"/>
            <ac:grpSpMk id="44" creationId="{01081332-6CA1-49C2-A979-7709509AD165}"/>
          </ac:grpSpMkLst>
        </pc:grpChg>
        <pc:picChg chg="add del">
          <ac:chgData name="Laura Davison" userId="S::onesquaremilelaura@stjohnsgreen.org.uk::0510e19a-ec7a-4cc7-8433-f9d31034b1ad" providerId="AD" clId="Web-{A4D5547B-246E-42E4-9CD6-D361FC0D9141}" dt="2023-01-11T11:55:46.286" v="185"/>
          <ac:picMkLst>
            <pc:docMk/>
            <pc:sldMk cId="3323846708" sldId="261"/>
            <ac:picMk id="5" creationId="{3C546517-2A18-561F-DB51-281D0F21333B}"/>
          </ac:picMkLst>
        </pc:picChg>
        <pc:picChg chg="add del">
          <ac:chgData name="Laura Davison" userId="S::onesquaremilelaura@stjohnsgreen.org.uk::0510e19a-ec7a-4cc7-8433-f9d31034b1ad" providerId="AD" clId="Web-{A4D5547B-246E-42E4-9CD6-D361FC0D9141}" dt="2023-01-11T11:55:59.552" v="187"/>
          <ac:picMkLst>
            <pc:docMk/>
            <pc:sldMk cId="3323846708" sldId="261"/>
            <ac:picMk id="37" creationId="{25D0D507-6F84-09D1-D57C-1BE63116AA38}"/>
          </ac:picMkLst>
        </pc:picChg>
        <pc:picChg chg="add">
          <ac:chgData name="Laura Davison" userId="S::onesquaremilelaura@stjohnsgreen.org.uk::0510e19a-ec7a-4cc7-8433-f9d31034b1ad" providerId="AD" clId="Web-{A4D5547B-246E-42E4-9CD6-D361FC0D9141}" dt="2023-01-11T11:55:59.583" v="188"/>
          <ac:picMkLst>
            <pc:docMk/>
            <pc:sldMk cId="3323846708" sldId="261"/>
            <ac:picMk id="43" creationId="{3C546517-2A18-561F-DB51-281D0F21333B}"/>
          </ac:picMkLst>
        </pc:picChg>
      </pc:sldChg>
      <pc:sldChg chg="modSp">
        <pc:chgData name="Laura Davison" userId="S::onesquaremilelaura@stjohnsgreen.org.uk::0510e19a-ec7a-4cc7-8433-f9d31034b1ad" providerId="AD" clId="Web-{A4D5547B-246E-42E4-9CD6-D361FC0D9141}" dt="2023-01-11T11:34:03.384" v="10" actId="20577"/>
        <pc:sldMkLst>
          <pc:docMk/>
          <pc:sldMk cId="54330674" sldId="264"/>
        </pc:sldMkLst>
        <pc:spChg chg="mod">
          <ac:chgData name="Laura Davison" userId="S::onesquaremilelaura@stjohnsgreen.org.uk::0510e19a-ec7a-4cc7-8433-f9d31034b1ad" providerId="AD" clId="Web-{A4D5547B-246E-42E4-9CD6-D361FC0D9141}" dt="2023-01-11T11:34:03.384" v="10" actId="20577"/>
          <ac:spMkLst>
            <pc:docMk/>
            <pc:sldMk cId="54330674" sldId="264"/>
            <ac:spMk id="3" creationId="{1D6BDE11-3F5C-CB48-B0DB-0072E368922D}"/>
          </ac:spMkLst>
        </pc:spChg>
      </pc:sldChg>
      <pc:sldChg chg="modSp">
        <pc:chgData name="Laura Davison" userId="S::onesquaremilelaura@stjohnsgreen.org.uk::0510e19a-ec7a-4cc7-8433-f9d31034b1ad" providerId="AD" clId="Web-{A4D5547B-246E-42E4-9CD6-D361FC0D9141}" dt="2023-01-11T11:33:45.478" v="9" actId="14100"/>
        <pc:sldMkLst>
          <pc:docMk/>
          <pc:sldMk cId="2233181232" sldId="265"/>
        </pc:sldMkLst>
        <pc:spChg chg="mod">
          <ac:chgData name="Laura Davison" userId="S::onesquaremilelaura@stjohnsgreen.org.uk::0510e19a-ec7a-4cc7-8433-f9d31034b1ad" providerId="AD" clId="Web-{A4D5547B-246E-42E4-9CD6-D361FC0D9141}" dt="2023-01-11T11:33:45.478" v="9" actId="14100"/>
          <ac:spMkLst>
            <pc:docMk/>
            <pc:sldMk cId="2233181232" sldId="265"/>
            <ac:spMk id="3" creationId="{505F6B9F-26AF-4871-54FF-F9BA3ABB6280}"/>
          </ac:spMkLst>
        </pc:spChg>
      </pc:sldChg>
      <pc:sldChg chg="addSp delSp modSp mod setBg">
        <pc:chgData name="Laura Davison" userId="S::onesquaremilelaura@stjohnsgreen.org.uk::0510e19a-ec7a-4cc7-8433-f9d31034b1ad" providerId="AD" clId="Web-{A4D5547B-246E-42E4-9CD6-D361FC0D9141}" dt="2023-01-11T12:06:41.697" v="342" actId="20577"/>
        <pc:sldMkLst>
          <pc:docMk/>
          <pc:sldMk cId="4184854951" sldId="266"/>
        </pc:sldMkLst>
        <pc:spChg chg="mod">
          <ac:chgData name="Laura Davison" userId="S::onesquaremilelaura@stjohnsgreen.org.uk::0510e19a-ec7a-4cc7-8433-f9d31034b1ad" providerId="AD" clId="Web-{A4D5547B-246E-42E4-9CD6-D361FC0D9141}" dt="2023-01-11T12:05:55.383" v="298"/>
          <ac:spMkLst>
            <pc:docMk/>
            <pc:sldMk cId="4184854951" sldId="266"/>
            <ac:spMk id="2" creationId="{A9A2F832-7F4C-DDDC-E618-9A632A3FD182}"/>
          </ac:spMkLst>
        </pc:spChg>
        <pc:spChg chg="mod">
          <ac:chgData name="Laura Davison" userId="S::onesquaremilelaura@stjohnsgreen.org.uk::0510e19a-ec7a-4cc7-8433-f9d31034b1ad" providerId="AD" clId="Web-{A4D5547B-246E-42E4-9CD6-D361FC0D9141}" dt="2023-01-11T12:06:41.697" v="342" actId="20577"/>
          <ac:spMkLst>
            <pc:docMk/>
            <pc:sldMk cId="4184854951" sldId="266"/>
            <ac:spMk id="3" creationId="{9EE573AC-7812-0566-D7F4-7E60A9052855}"/>
          </ac:spMkLst>
        </pc:spChg>
        <pc:spChg chg="add del">
          <ac:chgData name="Laura Davison" userId="S::onesquaremilelaura@stjohnsgreen.org.uk::0510e19a-ec7a-4cc7-8433-f9d31034b1ad" providerId="AD" clId="Web-{A4D5547B-246E-42E4-9CD6-D361FC0D9141}" dt="2023-01-11T11:54:43.659" v="179"/>
          <ac:spMkLst>
            <pc:docMk/>
            <pc:sldMk cId="4184854951" sldId="266"/>
            <ac:spMk id="9" creationId="{8651CFA9-6065-4243-AC48-858E359780B1}"/>
          </ac:spMkLst>
        </pc:spChg>
        <pc:spChg chg="add del">
          <ac:chgData name="Laura Davison" userId="S::onesquaremilelaura@stjohnsgreen.org.uk::0510e19a-ec7a-4cc7-8433-f9d31034b1ad" providerId="AD" clId="Web-{A4D5547B-246E-42E4-9CD6-D361FC0D9141}" dt="2023-01-11T11:54:43.659" v="179"/>
          <ac:spMkLst>
            <pc:docMk/>
            <pc:sldMk cId="4184854951" sldId="266"/>
            <ac:spMk id="11" creationId="{37962AE0-6A1C-4B76-9D52-10E5E6D7D3BB}"/>
          </ac:spMkLst>
        </pc:spChg>
        <pc:spChg chg="add del">
          <ac:chgData name="Laura Davison" userId="S::onesquaremilelaura@stjohnsgreen.org.uk::0510e19a-ec7a-4cc7-8433-f9d31034b1ad" providerId="AD" clId="Web-{A4D5547B-246E-42E4-9CD6-D361FC0D9141}" dt="2023-01-11T12:05:55.383" v="298"/>
          <ac:spMkLst>
            <pc:docMk/>
            <pc:sldMk cId="4184854951" sldId="266"/>
            <ac:spMk id="34" creationId="{8651CFA9-6065-4243-AC48-858E359780B1}"/>
          </ac:spMkLst>
        </pc:spChg>
        <pc:spChg chg="add del">
          <ac:chgData name="Laura Davison" userId="S::onesquaremilelaura@stjohnsgreen.org.uk::0510e19a-ec7a-4cc7-8433-f9d31034b1ad" providerId="AD" clId="Web-{A4D5547B-246E-42E4-9CD6-D361FC0D9141}" dt="2023-01-11T12:05:55.383" v="298"/>
          <ac:spMkLst>
            <pc:docMk/>
            <pc:sldMk cId="4184854951" sldId="266"/>
            <ac:spMk id="35" creationId="{37962AE0-6A1C-4B76-9D52-10E5E6D7D3BB}"/>
          </ac:spMkLst>
        </pc:spChg>
        <pc:spChg chg="add">
          <ac:chgData name="Laura Davison" userId="S::onesquaremilelaura@stjohnsgreen.org.uk::0510e19a-ec7a-4cc7-8433-f9d31034b1ad" providerId="AD" clId="Web-{A4D5547B-246E-42E4-9CD6-D361FC0D9141}" dt="2023-01-11T12:05:55.383" v="298"/>
          <ac:spMkLst>
            <pc:docMk/>
            <pc:sldMk cId="4184854951" sldId="266"/>
            <ac:spMk id="42" creationId="{8651CFA9-6065-4243-AC48-858E359780B1}"/>
          </ac:spMkLst>
        </pc:spChg>
        <pc:spChg chg="add">
          <ac:chgData name="Laura Davison" userId="S::onesquaremilelaura@stjohnsgreen.org.uk::0510e19a-ec7a-4cc7-8433-f9d31034b1ad" providerId="AD" clId="Web-{A4D5547B-246E-42E4-9CD6-D361FC0D9141}" dt="2023-01-11T12:05:55.383" v="298"/>
          <ac:spMkLst>
            <pc:docMk/>
            <pc:sldMk cId="4184854951" sldId="266"/>
            <ac:spMk id="44" creationId="{37962AE0-6A1C-4B76-9D52-10E5E6D7D3BB}"/>
          </ac:spMkLst>
        </pc:spChg>
        <pc:grpChg chg="add del">
          <ac:chgData name="Laura Davison" userId="S::onesquaremilelaura@stjohnsgreen.org.uk::0510e19a-ec7a-4cc7-8433-f9d31034b1ad" providerId="AD" clId="Web-{A4D5547B-246E-42E4-9CD6-D361FC0D9141}" dt="2023-01-11T11:54:43.659" v="179"/>
          <ac:grpSpMkLst>
            <pc:docMk/>
            <pc:sldMk cId="4184854951" sldId="266"/>
            <ac:grpSpMk id="13" creationId="{FADD1535-ED83-48B3-8EB1-671A080F0918}"/>
          </ac:grpSpMkLst>
        </pc:grpChg>
        <pc:grpChg chg="add del">
          <ac:chgData name="Laura Davison" userId="S::onesquaremilelaura@stjohnsgreen.org.uk::0510e19a-ec7a-4cc7-8433-f9d31034b1ad" providerId="AD" clId="Web-{A4D5547B-246E-42E4-9CD6-D361FC0D9141}" dt="2023-01-11T11:54:43.659" v="179"/>
          <ac:grpSpMkLst>
            <pc:docMk/>
            <pc:sldMk cId="4184854951" sldId="266"/>
            <ac:grpSpMk id="23" creationId="{01081332-6CA1-49C2-A979-7709509AD165}"/>
          </ac:grpSpMkLst>
        </pc:grpChg>
        <pc:grpChg chg="add del">
          <ac:chgData name="Laura Davison" userId="S::onesquaremilelaura@stjohnsgreen.org.uk::0510e19a-ec7a-4cc7-8433-f9d31034b1ad" providerId="AD" clId="Web-{A4D5547B-246E-42E4-9CD6-D361FC0D9141}" dt="2023-01-11T12:05:55.383" v="298"/>
          <ac:grpSpMkLst>
            <pc:docMk/>
            <pc:sldMk cId="4184854951" sldId="266"/>
            <ac:grpSpMk id="36" creationId="{9C6A6A21-4C17-4D70-902F-429763934904}"/>
          </ac:grpSpMkLst>
        </pc:grpChg>
        <pc:grpChg chg="add del">
          <ac:chgData name="Laura Davison" userId="S::onesquaremilelaura@stjohnsgreen.org.uk::0510e19a-ec7a-4cc7-8433-f9d31034b1ad" providerId="AD" clId="Web-{A4D5547B-246E-42E4-9CD6-D361FC0D9141}" dt="2023-01-11T12:05:55.383" v="298"/>
          <ac:grpSpMkLst>
            <pc:docMk/>
            <pc:sldMk cId="4184854951" sldId="266"/>
            <ac:grpSpMk id="37" creationId="{741948F9-C525-410D-9F0C-63EA1E0F393C}"/>
          </ac:grpSpMkLst>
        </pc:grpChg>
        <pc:grpChg chg="add">
          <ac:chgData name="Laura Davison" userId="S::onesquaremilelaura@stjohnsgreen.org.uk::0510e19a-ec7a-4cc7-8433-f9d31034b1ad" providerId="AD" clId="Web-{A4D5547B-246E-42E4-9CD6-D361FC0D9141}" dt="2023-01-11T12:05:55.383" v="298"/>
          <ac:grpSpMkLst>
            <pc:docMk/>
            <pc:sldMk cId="4184854951" sldId="266"/>
            <ac:grpSpMk id="46" creationId="{DC655204-C06A-4A55-9BB4-C79C4AF9D63F}"/>
          </ac:grpSpMkLst>
        </pc:grpChg>
        <pc:grpChg chg="add">
          <ac:chgData name="Laura Davison" userId="S::onesquaremilelaura@stjohnsgreen.org.uk::0510e19a-ec7a-4cc7-8433-f9d31034b1ad" providerId="AD" clId="Web-{A4D5547B-246E-42E4-9CD6-D361FC0D9141}" dt="2023-01-11T12:05:55.383" v="298"/>
          <ac:grpSpMkLst>
            <pc:docMk/>
            <pc:sldMk cId="4184854951" sldId="266"/>
            <ac:grpSpMk id="56" creationId="{4C476EAB-383B-48F9-B661-B049EB50AE63}"/>
          </ac:grpSpMkLst>
        </pc:grpChg>
        <pc:picChg chg="add mod">
          <ac:chgData name="Laura Davison" userId="S::onesquaremilelaura@stjohnsgreen.org.uk::0510e19a-ec7a-4cc7-8433-f9d31034b1ad" providerId="AD" clId="Web-{A4D5547B-246E-42E4-9CD6-D361FC0D9141}" dt="2023-01-11T12:05:55.383" v="298"/>
          <ac:picMkLst>
            <pc:docMk/>
            <pc:sldMk cId="4184854951" sldId="266"/>
            <ac:picMk id="4" creationId="{8FD8E6E2-46E0-90D8-B81F-56A168224480}"/>
          </ac:picMkLst>
        </pc:picChg>
      </pc:sldChg>
      <pc:sldChg chg="addSp delSp modSp new mod ord setBg">
        <pc:chgData name="Laura Davison" userId="S::onesquaremilelaura@stjohnsgreen.org.uk::0510e19a-ec7a-4cc7-8433-f9d31034b1ad" providerId="AD" clId="Web-{A4D5547B-246E-42E4-9CD6-D361FC0D9141}" dt="2023-01-11T11:59:09.902" v="198"/>
        <pc:sldMkLst>
          <pc:docMk/>
          <pc:sldMk cId="1057626586" sldId="270"/>
        </pc:sldMkLst>
        <pc:spChg chg="mod">
          <ac:chgData name="Laura Davison" userId="S::onesquaremilelaura@stjohnsgreen.org.uk::0510e19a-ec7a-4cc7-8433-f9d31034b1ad" providerId="AD" clId="Web-{A4D5547B-246E-42E4-9CD6-D361FC0D9141}" dt="2023-01-11T11:59:09.902" v="198"/>
          <ac:spMkLst>
            <pc:docMk/>
            <pc:sldMk cId="1057626586" sldId="270"/>
            <ac:spMk id="2" creationId="{2A4F31C7-F2FD-7B9A-3221-9450DBFB1E53}"/>
          </ac:spMkLst>
        </pc:spChg>
        <pc:spChg chg="add del mod">
          <ac:chgData name="Laura Davison" userId="S::onesquaremilelaura@stjohnsgreen.org.uk::0510e19a-ec7a-4cc7-8433-f9d31034b1ad" providerId="AD" clId="Web-{A4D5547B-246E-42E4-9CD6-D361FC0D9141}" dt="2023-01-11T11:53:11.953" v="176"/>
          <ac:spMkLst>
            <pc:docMk/>
            <pc:sldMk cId="1057626586" sldId="270"/>
            <ac:spMk id="3" creationId="{C4713A34-5C97-18B8-8F89-120E78150772}"/>
          </ac:spMkLst>
        </pc:spChg>
        <pc:spChg chg="add del">
          <ac:chgData name="Laura Davison" userId="S::onesquaremilelaura@stjohnsgreen.org.uk::0510e19a-ec7a-4cc7-8433-f9d31034b1ad" providerId="AD" clId="Web-{A4D5547B-246E-42E4-9CD6-D361FC0D9141}" dt="2023-01-11T11:53:11.906" v="175"/>
          <ac:spMkLst>
            <pc:docMk/>
            <pc:sldMk cId="1057626586" sldId="270"/>
            <ac:spMk id="9" creationId="{8651CFA9-6065-4243-AC48-858E359780B1}"/>
          </ac:spMkLst>
        </pc:spChg>
        <pc:spChg chg="add del">
          <ac:chgData name="Laura Davison" userId="S::onesquaremilelaura@stjohnsgreen.org.uk::0510e19a-ec7a-4cc7-8433-f9d31034b1ad" providerId="AD" clId="Web-{A4D5547B-246E-42E4-9CD6-D361FC0D9141}" dt="2023-01-11T11:53:11.906" v="175"/>
          <ac:spMkLst>
            <pc:docMk/>
            <pc:sldMk cId="1057626586" sldId="270"/>
            <ac:spMk id="11" creationId="{37962AE0-6A1C-4B76-9D52-10E5E6D7D3BB}"/>
          </ac:spMkLst>
        </pc:spChg>
        <pc:spChg chg="add del">
          <ac:chgData name="Laura Davison" userId="S::onesquaremilelaura@stjohnsgreen.org.uk::0510e19a-ec7a-4cc7-8433-f9d31034b1ad" providerId="AD" clId="Web-{A4D5547B-246E-42E4-9CD6-D361FC0D9141}" dt="2023-01-11T11:59:09.902" v="198"/>
          <ac:spMkLst>
            <pc:docMk/>
            <pc:sldMk cId="1057626586" sldId="270"/>
            <ac:spMk id="34" creationId="{8651CFA9-6065-4243-AC48-858E359780B1}"/>
          </ac:spMkLst>
        </pc:spChg>
        <pc:spChg chg="add del">
          <ac:chgData name="Laura Davison" userId="S::onesquaremilelaura@stjohnsgreen.org.uk::0510e19a-ec7a-4cc7-8433-f9d31034b1ad" providerId="AD" clId="Web-{A4D5547B-246E-42E4-9CD6-D361FC0D9141}" dt="2023-01-11T11:59:09.902" v="198"/>
          <ac:spMkLst>
            <pc:docMk/>
            <pc:sldMk cId="1057626586" sldId="270"/>
            <ac:spMk id="35" creationId="{37962AE0-6A1C-4B76-9D52-10E5E6D7D3BB}"/>
          </ac:spMkLst>
        </pc:spChg>
        <pc:spChg chg="add">
          <ac:chgData name="Laura Davison" userId="S::onesquaremilelaura@stjohnsgreen.org.uk::0510e19a-ec7a-4cc7-8433-f9d31034b1ad" providerId="AD" clId="Web-{A4D5547B-246E-42E4-9CD6-D361FC0D9141}" dt="2023-01-11T11:59:09.902" v="198"/>
          <ac:spMkLst>
            <pc:docMk/>
            <pc:sldMk cId="1057626586" sldId="270"/>
            <ac:spMk id="56" creationId="{8651CFA9-6065-4243-AC48-858E359780B1}"/>
          </ac:spMkLst>
        </pc:spChg>
        <pc:spChg chg="add">
          <ac:chgData name="Laura Davison" userId="S::onesquaremilelaura@stjohnsgreen.org.uk::0510e19a-ec7a-4cc7-8433-f9d31034b1ad" providerId="AD" clId="Web-{A4D5547B-246E-42E4-9CD6-D361FC0D9141}" dt="2023-01-11T11:59:09.902" v="198"/>
          <ac:spMkLst>
            <pc:docMk/>
            <pc:sldMk cId="1057626586" sldId="270"/>
            <ac:spMk id="58" creationId="{37962AE0-6A1C-4B76-9D52-10E5E6D7D3BB}"/>
          </ac:spMkLst>
        </pc:spChg>
        <pc:grpChg chg="add del">
          <ac:chgData name="Laura Davison" userId="S::onesquaremilelaura@stjohnsgreen.org.uk::0510e19a-ec7a-4cc7-8433-f9d31034b1ad" providerId="AD" clId="Web-{A4D5547B-246E-42E4-9CD6-D361FC0D9141}" dt="2023-01-11T11:53:11.906" v="175"/>
          <ac:grpSpMkLst>
            <pc:docMk/>
            <pc:sldMk cId="1057626586" sldId="270"/>
            <ac:grpSpMk id="13" creationId="{F73EC8D8-C118-4A24-B3A2-F22636F209B4}"/>
          </ac:grpSpMkLst>
        </pc:grpChg>
        <pc:grpChg chg="add del">
          <ac:chgData name="Laura Davison" userId="S::onesquaremilelaura@stjohnsgreen.org.uk::0510e19a-ec7a-4cc7-8433-f9d31034b1ad" providerId="AD" clId="Web-{A4D5547B-246E-42E4-9CD6-D361FC0D9141}" dt="2023-01-11T11:53:11.906" v="175"/>
          <ac:grpSpMkLst>
            <pc:docMk/>
            <pc:sldMk cId="1057626586" sldId="270"/>
            <ac:grpSpMk id="23" creationId="{3BA0B410-FA41-4CD6-A923-146E029BBB25}"/>
          </ac:grpSpMkLst>
        </pc:grpChg>
        <pc:grpChg chg="add del">
          <ac:chgData name="Laura Davison" userId="S::onesquaremilelaura@stjohnsgreen.org.uk::0510e19a-ec7a-4cc7-8433-f9d31034b1ad" providerId="AD" clId="Web-{A4D5547B-246E-42E4-9CD6-D361FC0D9141}" dt="2023-01-11T11:59:09.902" v="198"/>
          <ac:grpSpMkLst>
            <pc:docMk/>
            <pc:sldMk cId="1057626586" sldId="270"/>
            <ac:grpSpMk id="36" creationId="{F73EC8D8-C118-4A24-B3A2-F22636F209B4}"/>
          </ac:grpSpMkLst>
        </pc:grpChg>
        <pc:grpChg chg="add del">
          <ac:chgData name="Laura Davison" userId="S::onesquaremilelaura@stjohnsgreen.org.uk::0510e19a-ec7a-4cc7-8433-f9d31034b1ad" providerId="AD" clId="Web-{A4D5547B-246E-42E4-9CD6-D361FC0D9141}" dt="2023-01-11T11:59:09.902" v="198"/>
          <ac:grpSpMkLst>
            <pc:docMk/>
            <pc:sldMk cId="1057626586" sldId="270"/>
            <ac:grpSpMk id="37" creationId="{3BA0B410-FA41-4CD6-A923-146E029BBB25}"/>
          </ac:grpSpMkLst>
        </pc:grpChg>
        <pc:grpChg chg="add">
          <ac:chgData name="Laura Davison" userId="S::onesquaremilelaura@stjohnsgreen.org.uk::0510e19a-ec7a-4cc7-8433-f9d31034b1ad" providerId="AD" clId="Web-{A4D5547B-246E-42E4-9CD6-D361FC0D9141}" dt="2023-01-11T11:59:09.902" v="198"/>
          <ac:grpSpMkLst>
            <pc:docMk/>
            <pc:sldMk cId="1057626586" sldId="270"/>
            <ac:grpSpMk id="60" creationId="{9C6A6A21-4C17-4D70-902F-429763934904}"/>
          </ac:grpSpMkLst>
        </pc:grpChg>
        <pc:grpChg chg="add">
          <ac:chgData name="Laura Davison" userId="S::onesquaremilelaura@stjohnsgreen.org.uk::0510e19a-ec7a-4cc7-8433-f9d31034b1ad" providerId="AD" clId="Web-{A4D5547B-246E-42E4-9CD6-D361FC0D9141}" dt="2023-01-11T11:59:09.902" v="198"/>
          <ac:grpSpMkLst>
            <pc:docMk/>
            <pc:sldMk cId="1057626586" sldId="270"/>
            <ac:grpSpMk id="70" creationId="{741948F9-C525-410D-9F0C-63EA1E0F393C}"/>
          </ac:grpSpMkLst>
        </pc:grpChg>
        <pc:graphicFrameChg chg="add del">
          <ac:chgData name="Laura Davison" userId="S::onesquaremilelaura@stjohnsgreen.org.uk::0510e19a-ec7a-4cc7-8433-f9d31034b1ad" providerId="AD" clId="Web-{A4D5547B-246E-42E4-9CD6-D361FC0D9141}" dt="2023-01-11T11:53:11.906" v="175"/>
          <ac:graphicFrameMkLst>
            <pc:docMk/>
            <pc:sldMk cId="1057626586" sldId="270"/>
            <ac:graphicFrameMk id="5" creationId="{2EAE2AC3-6B68-7C0E-3090-5F442DEFEAC0}"/>
          </ac:graphicFrameMkLst>
        </pc:graphicFrameChg>
        <pc:graphicFrameChg chg="add mod ord modGraphic">
          <ac:chgData name="Laura Davison" userId="S::onesquaremilelaura@stjohnsgreen.org.uk::0510e19a-ec7a-4cc7-8433-f9d31034b1ad" providerId="AD" clId="Web-{A4D5547B-246E-42E4-9CD6-D361FC0D9141}" dt="2023-01-11T11:59:09.902" v="198"/>
          <ac:graphicFrameMkLst>
            <pc:docMk/>
            <pc:sldMk cId="1057626586" sldId="270"/>
            <ac:graphicFrameMk id="38" creationId="{675AF3AA-DA99-7632-8FEC-3808FDAE11F1}"/>
          </ac:graphicFrameMkLst>
        </pc:graphicFrameChg>
        <pc:picChg chg="add mod">
          <ac:chgData name="Laura Davison" userId="S::onesquaremilelaura@stjohnsgreen.org.uk::0510e19a-ec7a-4cc7-8433-f9d31034b1ad" providerId="AD" clId="Web-{A4D5547B-246E-42E4-9CD6-D361FC0D9141}" dt="2023-01-11T11:59:09.902" v="198"/>
          <ac:picMkLst>
            <pc:docMk/>
            <pc:sldMk cId="1057626586" sldId="270"/>
            <ac:picMk id="51" creationId="{7EB6A48D-7602-64E5-455A-71AF26B7F6BC}"/>
          </ac:picMkLst>
        </pc:picChg>
      </pc:sldChg>
    </pc:docChg>
  </pc:docChgLst>
  <pc:docChgLst>
    <pc:chgData name="Tina Bourne" userId="S::deputyhead@st-johnsgreen.essex.sch.uk::f36f1ebf-caf6-4f53-a7e5-3b1bef00066c" providerId="AD" clId="Web-{24D9B8EF-2808-483B-8542-70F8ADA1921C}"/>
    <pc:docChg chg="modSld">
      <pc:chgData name="Tina Bourne" userId="S::deputyhead@st-johnsgreen.essex.sch.uk::f36f1ebf-caf6-4f53-a7e5-3b1bef00066c" providerId="AD" clId="Web-{24D9B8EF-2808-483B-8542-70F8ADA1921C}" dt="2023-01-13T09:52:31.695" v="0" actId="1076"/>
      <pc:docMkLst>
        <pc:docMk/>
      </pc:docMkLst>
      <pc:sldChg chg="modSp">
        <pc:chgData name="Tina Bourne" userId="S::deputyhead@st-johnsgreen.essex.sch.uk::f36f1ebf-caf6-4f53-a7e5-3b1bef00066c" providerId="AD" clId="Web-{24D9B8EF-2808-483B-8542-70F8ADA1921C}" dt="2023-01-13T09:52:31.695" v="0" actId="1076"/>
        <pc:sldMkLst>
          <pc:docMk/>
          <pc:sldMk cId="1057626586" sldId="270"/>
        </pc:sldMkLst>
        <pc:graphicFrameChg chg="mod">
          <ac:chgData name="Tina Bourne" userId="S::deputyhead@st-johnsgreen.essex.sch.uk::f36f1ebf-caf6-4f53-a7e5-3b1bef00066c" providerId="AD" clId="Web-{24D9B8EF-2808-483B-8542-70F8ADA1921C}" dt="2023-01-13T09:52:31.695" v="0" actId="1076"/>
          <ac:graphicFrameMkLst>
            <pc:docMk/>
            <pc:sldMk cId="1057626586" sldId="270"/>
            <ac:graphicFrameMk id="38" creationId="{675AF3AA-DA99-7632-8FEC-3808FDAE11F1}"/>
          </ac:graphicFrameMkLst>
        </pc:graphicFrameChg>
      </pc:sldChg>
    </pc:docChg>
  </pc:docChgLst>
  <pc:docChgLst>
    <pc:chgData name="Laura Davison" userId="S::onesquaremilelaura@stjohnsgreen.org.uk::0510e19a-ec7a-4cc7-8433-f9d31034b1ad" providerId="AD" clId="Web-{0C75DFCD-C348-58C4-8F53-24CF7FD6855E}"/>
    <pc:docChg chg="modSld">
      <pc:chgData name="Laura Davison" userId="S::onesquaremilelaura@stjohnsgreen.org.uk::0510e19a-ec7a-4cc7-8433-f9d31034b1ad" providerId="AD" clId="Web-{0C75DFCD-C348-58C4-8F53-24CF7FD6855E}" dt="2023-01-09T13:16:21.572" v="4"/>
      <pc:docMkLst>
        <pc:docMk/>
      </pc:docMkLst>
      <pc:sldChg chg="addSp delSp modSp">
        <pc:chgData name="Laura Davison" userId="S::onesquaremilelaura@stjohnsgreen.org.uk::0510e19a-ec7a-4cc7-8433-f9d31034b1ad" providerId="AD" clId="Web-{0C75DFCD-C348-58C4-8F53-24CF7FD6855E}" dt="2023-01-09T13:15:09.024" v="2"/>
        <pc:sldMkLst>
          <pc:docMk/>
          <pc:sldMk cId="109857222" sldId="256"/>
        </pc:sldMkLst>
        <pc:picChg chg="add del mod">
          <ac:chgData name="Laura Davison" userId="S::onesquaremilelaura@stjohnsgreen.org.uk::0510e19a-ec7a-4cc7-8433-f9d31034b1ad" providerId="AD" clId="Web-{0C75DFCD-C348-58C4-8F53-24CF7FD6855E}" dt="2023-01-09T13:15:09.024" v="2"/>
          <ac:picMkLst>
            <pc:docMk/>
            <pc:sldMk cId="109857222" sldId="256"/>
            <ac:picMk id="4" creationId="{136E9572-DA13-3817-8F79-8C20DE2B4224}"/>
          </ac:picMkLst>
        </pc:picChg>
      </pc:sldChg>
      <pc:sldChg chg="addSp delSp modSp mod setBg">
        <pc:chgData name="Laura Davison" userId="S::onesquaremilelaura@stjohnsgreen.org.uk::0510e19a-ec7a-4cc7-8433-f9d31034b1ad" providerId="AD" clId="Web-{0C75DFCD-C348-58C4-8F53-24CF7FD6855E}" dt="2023-01-09T13:16:21.572" v="4"/>
        <pc:sldMkLst>
          <pc:docMk/>
          <pc:sldMk cId="1092221874" sldId="257"/>
        </pc:sldMkLst>
        <pc:spChg chg="mod">
          <ac:chgData name="Laura Davison" userId="S::onesquaremilelaura@stjohnsgreen.org.uk::0510e19a-ec7a-4cc7-8433-f9d31034b1ad" providerId="AD" clId="Web-{0C75DFCD-C348-58C4-8F53-24CF7FD6855E}" dt="2023-01-09T13:16:21.572" v="4"/>
          <ac:spMkLst>
            <pc:docMk/>
            <pc:sldMk cId="1092221874" sldId="257"/>
            <ac:spMk id="2" creationId="{58BFF2F3-26D0-1EF8-3966-6E0FF6B4BC85}"/>
          </ac:spMkLst>
        </pc:spChg>
        <pc:spChg chg="del">
          <ac:chgData name="Laura Davison" userId="S::onesquaremilelaura@stjohnsgreen.org.uk::0510e19a-ec7a-4cc7-8433-f9d31034b1ad" providerId="AD" clId="Web-{0C75DFCD-C348-58C4-8F53-24CF7FD6855E}" dt="2023-01-09T13:16:09.306" v="3"/>
          <ac:spMkLst>
            <pc:docMk/>
            <pc:sldMk cId="1092221874" sldId="257"/>
            <ac:spMk id="3" creationId="{F2548890-568F-144C-B0AC-8667C3C6CCD4}"/>
          </ac:spMkLst>
        </pc:spChg>
        <pc:spChg chg="add">
          <ac:chgData name="Laura Davison" userId="S::onesquaremilelaura@stjohnsgreen.org.uk::0510e19a-ec7a-4cc7-8433-f9d31034b1ad" providerId="AD" clId="Web-{0C75DFCD-C348-58C4-8F53-24CF7FD6855E}" dt="2023-01-09T13:16:21.572" v="4"/>
          <ac:spMkLst>
            <pc:docMk/>
            <pc:sldMk cId="1092221874" sldId="257"/>
            <ac:spMk id="8" creationId="{282C824B-CD41-ADCD-D9A9-5485ABF46E60}"/>
          </ac:spMkLst>
        </pc:spChg>
        <pc:spChg chg="add">
          <ac:chgData name="Laura Davison" userId="S::onesquaremilelaura@stjohnsgreen.org.uk::0510e19a-ec7a-4cc7-8433-f9d31034b1ad" providerId="AD" clId="Web-{0C75DFCD-C348-58C4-8F53-24CF7FD6855E}" dt="2023-01-09T13:16:21.572" v="4"/>
          <ac:spMkLst>
            <pc:docMk/>
            <pc:sldMk cId="1092221874" sldId="257"/>
            <ac:spMk id="11" creationId="{8651CFA9-6065-4243-AC48-858E359780B1}"/>
          </ac:spMkLst>
        </pc:spChg>
        <pc:spChg chg="add">
          <ac:chgData name="Laura Davison" userId="S::onesquaremilelaura@stjohnsgreen.org.uk::0510e19a-ec7a-4cc7-8433-f9d31034b1ad" providerId="AD" clId="Web-{0C75DFCD-C348-58C4-8F53-24CF7FD6855E}" dt="2023-01-09T13:16:21.572" v="4"/>
          <ac:spMkLst>
            <pc:docMk/>
            <pc:sldMk cId="1092221874" sldId="257"/>
            <ac:spMk id="13" creationId="{37962AE0-6A1C-4B76-9D52-10E5E6D7D3BB}"/>
          </ac:spMkLst>
        </pc:spChg>
        <pc:grpChg chg="add">
          <ac:chgData name="Laura Davison" userId="S::onesquaremilelaura@stjohnsgreen.org.uk::0510e19a-ec7a-4cc7-8433-f9d31034b1ad" providerId="AD" clId="Web-{0C75DFCD-C348-58C4-8F53-24CF7FD6855E}" dt="2023-01-09T13:16:21.572" v="4"/>
          <ac:grpSpMkLst>
            <pc:docMk/>
            <pc:sldMk cId="1092221874" sldId="257"/>
            <ac:grpSpMk id="15" creationId="{DC655204-C06A-4A55-9BB4-C79C4AF9D63F}"/>
          </ac:grpSpMkLst>
        </pc:grpChg>
        <pc:grpChg chg="add">
          <ac:chgData name="Laura Davison" userId="S::onesquaremilelaura@stjohnsgreen.org.uk::0510e19a-ec7a-4cc7-8433-f9d31034b1ad" providerId="AD" clId="Web-{0C75DFCD-C348-58C4-8F53-24CF7FD6855E}" dt="2023-01-09T13:16:21.572" v="4"/>
          <ac:grpSpMkLst>
            <pc:docMk/>
            <pc:sldMk cId="1092221874" sldId="257"/>
            <ac:grpSpMk id="25" creationId="{4C476EAB-383B-48F9-B661-B049EB50AE63}"/>
          </ac:grpSpMkLst>
        </pc:grpChg>
        <pc:picChg chg="add mod ord">
          <ac:chgData name="Laura Davison" userId="S::onesquaremilelaura@stjohnsgreen.org.uk::0510e19a-ec7a-4cc7-8433-f9d31034b1ad" providerId="AD" clId="Web-{0C75DFCD-C348-58C4-8F53-24CF7FD6855E}" dt="2023-01-09T13:16:21.572" v="4"/>
          <ac:picMkLst>
            <pc:docMk/>
            <pc:sldMk cId="1092221874" sldId="257"/>
            <ac:picMk id="4" creationId="{E4179D2C-D4B7-9593-F315-E4948BF340EF}"/>
          </ac:picMkLst>
        </pc:picChg>
      </pc:sldChg>
    </pc:docChg>
  </pc:docChgLst>
  <pc:docChgLst>
    <pc:chgData name="Laura Davison" userId="0510e19a-ec7a-4cc7-8433-f9d31034b1ad" providerId="ADAL" clId="{A1FECB5B-891B-4303-8932-43D42853E06A}"/>
    <pc:docChg chg="custSel addSld modSld">
      <pc:chgData name="Laura Davison" userId="0510e19a-ec7a-4cc7-8433-f9d31034b1ad" providerId="ADAL" clId="{A1FECB5B-891B-4303-8932-43D42853E06A}" dt="2023-01-10T10:25:44.185" v="466" actId="20577"/>
      <pc:docMkLst>
        <pc:docMk/>
      </pc:docMkLst>
      <pc:sldChg chg="modSp mod">
        <pc:chgData name="Laura Davison" userId="0510e19a-ec7a-4cc7-8433-f9d31034b1ad" providerId="ADAL" clId="{A1FECB5B-891B-4303-8932-43D42853E06A}" dt="2023-01-10T10:23:47.965" v="232" actId="21"/>
        <pc:sldMkLst>
          <pc:docMk/>
          <pc:sldMk cId="1286439238" sldId="258"/>
        </pc:sldMkLst>
        <pc:spChg chg="mod">
          <ac:chgData name="Laura Davison" userId="0510e19a-ec7a-4cc7-8433-f9d31034b1ad" providerId="ADAL" clId="{A1FECB5B-891B-4303-8932-43D42853E06A}" dt="2023-01-10T10:23:47.965" v="232" actId="21"/>
          <ac:spMkLst>
            <pc:docMk/>
            <pc:sldMk cId="1286439238" sldId="258"/>
            <ac:spMk id="3" creationId="{269A4DC2-C76F-FF20-0463-682FAEE763C4}"/>
          </ac:spMkLst>
        </pc:spChg>
      </pc:sldChg>
      <pc:sldChg chg="modSp mod">
        <pc:chgData name="Laura Davison" userId="0510e19a-ec7a-4cc7-8433-f9d31034b1ad" providerId="ADAL" clId="{A1FECB5B-891B-4303-8932-43D42853E06A}" dt="2023-01-10T10:20:13.422" v="12"/>
        <pc:sldMkLst>
          <pc:docMk/>
          <pc:sldMk cId="2401194107" sldId="259"/>
        </pc:sldMkLst>
        <pc:spChg chg="mod">
          <ac:chgData name="Laura Davison" userId="0510e19a-ec7a-4cc7-8433-f9d31034b1ad" providerId="ADAL" clId="{A1FECB5B-891B-4303-8932-43D42853E06A}" dt="2023-01-10T10:20:13.422" v="12"/>
          <ac:spMkLst>
            <pc:docMk/>
            <pc:sldMk cId="2401194107" sldId="259"/>
            <ac:spMk id="2" creationId="{EFFFFC5A-7E6D-D4D9-A2A4-309046B4F3A0}"/>
          </ac:spMkLst>
        </pc:spChg>
      </pc:sldChg>
      <pc:sldChg chg="modSp mod">
        <pc:chgData name="Laura Davison" userId="0510e19a-ec7a-4cc7-8433-f9d31034b1ad" providerId="ADAL" clId="{A1FECB5B-891B-4303-8932-43D42853E06A}" dt="2023-01-10T10:20:00.631" v="8" actId="20577"/>
        <pc:sldMkLst>
          <pc:docMk/>
          <pc:sldMk cId="1451126783" sldId="260"/>
        </pc:sldMkLst>
        <pc:spChg chg="mod">
          <ac:chgData name="Laura Davison" userId="0510e19a-ec7a-4cc7-8433-f9d31034b1ad" providerId="ADAL" clId="{A1FECB5B-891B-4303-8932-43D42853E06A}" dt="2023-01-10T10:20:00.631" v="8" actId="20577"/>
          <ac:spMkLst>
            <pc:docMk/>
            <pc:sldMk cId="1451126783" sldId="260"/>
            <ac:spMk id="2" creationId="{5068D750-8AFC-271E-A246-99346A89BB69}"/>
          </ac:spMkLst>
        </pc:spChg>
      </pc:sldChg>
      <pc:sldChg chg="modSp new mod">
        <pc:chgData name="Laura Davison" userId="0510e19a-ec7a-4cc7-8433-f9d31034b1ad" providerId="ADAL" clId="{A1FECB5B-891B-4303-8932-43D42853E06A}" dt="2023-01-10T10:25:44.185" v="466" actId="20577"/>
        <pc:sldMkLst>
          <pc:docMk/>
          <pc:sldMk cId="4184854951" sldId="266"/>
        </pc:sldMkLst>
        <pc:spChg chg="mod">
          <ac:chgData name="Laura Davison" userId="0510e19a-ec7a-4cc7-8433-f9d31034b1ad" providerId="ADAL" clId="{A1FECB5B-891B-4303-8932-43D42853E06A}" dt="2023-01-10T10:24:11.881" v="237" actId="27636"/>
          <ac:spMkLst>
            <pc:docMk/>
            <pc:sldMk cId="4184854951" sldId="266"/>
            <ac:spMk id="2" creationId="{A9A2F832-7F4C-DDDC-E618-9A632A3FD182}"/>
          </ac:spMkLst>
        </pc:spChg>
        <pc:spChg chg="mod">
          <ac:chgData name="Laura Davison" userId="0510e19a-ec7a-4cc7-8433-f9d31034b1ad" providerId="ADAL" clId="{A1FECB5B-891B-4303-8932-43D42853E06A}" dt="2023-01-10T10:25:44.185" v="466" actId="20577"/>
          <ac:spMkLst>
            <pc:docMk/>
            <pc:sldMk cId="4184854951" sldId="266"/>
            <ac:spMk id="3" creationId="{9EE573AC-7812-0566-D7F4-7E60A9052855}"/>
          </ac:spMkLst>
        </pc:spChg>
      </pc:sldChg>
    </pc:docChg>
  </pc:docChgLst>
  <pc:docChgLst>
    <pc:chgData name="Claire Driver" userId="S::onesquaremileclaire@stjohnsgreen.org.uk::ec941b4e-5e57-466e-9f24-d960aeb08137" providerId="AD" clId="Web-{955369B8-F7F2-B650-565E-33AE3C0D0AA4}"/>
    <pc:docChg chg="modSld">
      <pc:chgData name="Claire Driver" userId="S::onesquaremileclaire@stjohnsgreen.org.uk::ec941b4e-5e57-466e-9f24-d960aeb08137" providerId="AD" clId="Web-{955369B8-F7F2-B650-565E-33AE3C0D0AA4}" dt="2023-01-10T16:48:31.606" v="3" actId="1076"/>
      <pc:docMkLst>
        <pc:docMk/>
      </pc:docMkLst>
      <pc:sldChg chg="modSp">
        <pc:chgData name="Claire Driver" userId="S::onesquaremileclaire@stjohnsgreen.org.uk::ec941b4e-5e57-466e-9f24-d960aeb08137" providerId="AD" clId="Web-{955369B8-F7F2-B650-565E-33AE3C0D0AA4}" dt="2023-01-10T16:48:31.606" v="3" actId="1076"/>
        <pc:sldMkLst>
          <pc:docMk/>
          <pc:sldMk cId="2401194107" sldId="259"/>
        </pc:sldMkLst>
        <pc:spChg chg="mod">
          <ac:chgData name="Claire Driver" userId="S::onesquaremileclaire@stjohnsgreen.org.uk::ec941b4e-5e57-466e-9f24-d960aeb08137" providerId="AD" clId="Web-{955369B8-F7F2-B650-565E-33AE3C0D0AA4}" dt="2023-01-10T16:48:31.606" v="3" actId="1076"/>
          <ac:spMkLst>
            <pc:docMk/>
            <pc:sldMk cId="2401194107" sldId="259"/>
            <ac:spMk id="6" creationId="{9AB043C9-5AA7-6227-31AE-C9E417CE0039}"/>
          </ac:spMkLst>
        </pc:spChg>
        <pc:picChg chg="mod">
          <ac:chgData name="Claire Driver" userId="S::onesquaremileclaire@stjohnsgreen.org.uk::ec941b4e-5e57-466e-9f24-d960aeb08137" providerId="AD" clId="Web-{955369B8-F7F2-B650-565E-33AE3C0D0AA4}" dt="2023-01-10T16:48:16.136" v="2" actId="1076"/>
          <ac:picMkLst>
            <pc:docMk/>
            <pc:sldMk cId="2401194107" sldId="259"/>
            <ac:picMk id="4" creationId="{7069A89B-0867-7CF5-D2C1-D16D28027DCF}"/>
          </ac:picMkLst>
        </pc:picChg>
        <pc:picChg chg="mod">
          <ac:chgData name="Claire Driver" userId="S::onesquaremileclaire@stjohnsgreen.org.uk::ec941b4e-5e57-466e-9f24-d960aeb08137" providerId="AD" clId="Web-{955369B8-F7F2-B650-565E-33AE3C0D0AA4}" dt="2023-01-10T16:48:13.886" v="1" actId="1076"/>
          <ac:picMkLst>
            <pc:docMk/>
            <pc:sldMk cId="2401194107" sldId="259"/>
            <ac:picMk id="5" creationId="{1990520A-D44B-06AF-9641-207222D40C0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8C5ED8-1BD5-4F41-8791-214C231CC851}" type="doc">
      <dgm:prSet loTypeId="urn:microsoft.com/office/officeart/2005/8/layout/default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4EB9CD83-069A-4D06-902E-49B595145F3D}">
      <dgm:prSet/>
      <dgm:spPr/>
      <dgm:t>
        <a:bodyPr/>
        <a:lstStyle/>
        <a:p>
          <a:r>
            <a:rPr lang="en-US"/>
            <a:t>Colchester Civic Society</a:t>
          </a:r>
        </a:p>
      </dgm:t>
    </dgm:pt>
    <dgm:pt modelId="{556E9F99-AFE0-4C4D-8F26-34D3B5926635}" type="parTrans" cxnId="{A6CF9A46-998A-47A4-A68F-7D33145944F7}">
      <dgm:prSet/>
      <dgm:spPr/>
      <dgm:t>
        <a:bodyPr/>
        <a:lstStyle/>
        <a:p>
          <a:endParaRPr lang="en-US"/>
        </a:p>
      </dgm:t>
    </dgm:pt>
    <dgm:pt modelId="{DB89EC05-29DF-4FFB-A47A-28A87277E01E}" type="sibTrans" cxnId="{A6CF9A46-998A-47A4-A68F-7D33145944F7}">
      <dgm:prSet/>
      <dgm:spPr/>
      <dgm:t>
        <a:bodyPr/>
        <a:lstStyle/>
        <a:p>
          <a:endParaRPr lang="en-US"/>
        </a:p>
      </dgm:t>
    </dgm:pt>
    <dgm:pt modelId="{6032941E-850B-4F92-924D-D186B4CEB4EA}">
      <dgm:prSet/>
      <dgm:spPr/>
      <dgm:t>
        <a:bodyPr/>
        <a:lstStyle/>
        <a:p>
          <a:r>
            <a:rPr lang="en-US"/>
            <a:t>Colchester Archaeological Trust</a:t>
          </a:r>
        </a:p>
      </dgm:t>
    </dgm:pt>
    <dgm:pt modelId="{A3E27A5F-4D97-462F-8AA6-AC0692B5D3A1}" type="parTrans" cxnId="{D08C4251-63ED-4855-88DD-F5BD9AB5C2C0}">
      <dgm:prSet/>
      <dgm:spPr/>
      <dgm:t>
        <a:bodyPr/>
        <a:lstStyle/>
        <a:p>
          <a:endParaRPr lang="en-US"/>
        </a:p>
      </dgm:t>
    </dgm:pt>
    <dgm:pt modelId="{7878DDF5-6B61-4AAE-A706-706C94A5A47D}" type="sibTrans" cxnId="{D08C4251-63ED-4855-88DD-F5BD9AB5C2C0}">
      <dgm:prSet/>
      <dgm:spPr/>
      <dgm:t>
        <a:bodyPr/>
        <a:lstStyle/>
        <a:p>
          <a:endParaRPr lang="en-US"/>
        </a:p>
      </dgm:t>
    </dgm:pt>
    <dgm:pt modelId="{9DC9A597-BD40-4D50-9E96-46AC076C7CEF}">
      <dgm:prSet/>
      <dgm:spPr/>
      <dgm:t>
        <a:bodyPr/>
        <a:lstStyle/>
        <a:p>
          <a:r>
            <a:rPr lang="en-US"/>
            <a:t>Colchester Museums</a:t>
          </a:r>
        </a:p>
      </dgm:t>
    </dgm:pt>
    <dgm:pt modelId="{04386189-A43C-453B-BA61-38A6BC607A2E}" type="parTrans" cxnId="{4A9B0208-2957-4059-B4D2-455C816200C4}">
      <dgm:prSet/>
      <dgm:spPr/>
      <dgm:t>
        <a:bodyPr/>
        <a:lstStyle/>
        <a:p>
          <a:endParaRPr lang="en-US"/>
        </a:p>
      </dgm:t>
    </dgm:pt>
    <dgm:pt modelId="{D12199CD-4D44-41B4-87F8-BD141491D205}" type="sibTrans" cxnId="{4A9B0208-2957-4059-B4D2-455C816200C4}">
      <dgm:prSet/>
      <dgm:spPr/>
      <dgm:t>
        <a:bodyPr/>
        <a:lstStyle/>
        <a:p>
          <a:endParaRPr lang="en-US"/>
        </a:p>
      </dgm:t>
    </dgm:pt>
    <dgm:pt modelId="{D680B5C9-2BCD-48E6-B39D-12E7CB107109}">
      <dgm:prSet/>
      <dgm:spPr/>
      <dgm:t>
        <a:bodyPr/>
        <a:lstStyle/>
        <a:p>
          <a:r>
            <a:rPr lang="en-US"/>
            <a:t>Colchester Garrison</a:t>
          </a:r>
        </a:p>
      </dgm:t>
    </dgm:pt>
    <dgm:pt modelId="{E4C53197-D48E-4F34-ABB9-A5E84CA6DEF8}" type="parTrans" cxnId="{818F9C60-7E1F-4FE2-8101-B8D722E1B13F}">
      <dgm:prSet/>
      <dgm:spPr/>
      <dgm:t>
        <a:bodyPr/>
        <a:lstStyle/>
        <a:p>
          <a:endParaRPr lang="en-US"/>
        </a:p>
      </dgm:t>
    </dgm:pt>
    <dgm:pt modelId="{D26E4998-7ECE-497F-818D-97149DE45907}" type="sibTrans" cxnId="{818F9C60-7E1F-4FE2-8101-B8D722E1B13F}">
      <dgm:prSet/>
      <dgm:spPr/>
      <dgm:t>
        <a:bodyPr/>
        <a:lstStyle/>
        <a:p>
          <a:endParaRPr lang="en-US"/>
        </a:p>
      </dgm:t>
    </dgm:pt>
    <dgm:pt modelId="{8F2C20E6-C24B-453A-8945-42A297055F5B}">
      <dgm:prSet/>
      <dgm:spPr/>
      <dgm:t>
        <a:bodyPr/>
        <a:lstStyle/>
        <a:p>
          <a:r>
            <a:rPr lang="en-US"/>
            <a:t>Colchester Recalled</a:t>
          </a:r>
        </a:p>
      </dgm:t>
    </dgm:pt>
    <dgm:pt modelId="{908B8865-BEC6-474E-8A95-060CD34FB385}" type="parTrans" cxnId="{69EDE16B-3CAC-4A06-AD8E-840C512EDACF}">
      <dgm:prSet/>
      <dgm:spPr/>
      <dgm:t>
        <a:bodyPr/>
        <a:lstStyle/>
        <a:p>
          <a:endParaRPr lang="en-US"/>
        </a:p>
      </dgm:t>
    </dgm:pt>
    <dgm:pt modelId="{C76E7125-090A-4DAC-AAE0-4483896C1078}" type="sibTrans" cxnId="{69EDE16B-3CAC-4A06-AD8E-840C512EDACF}">
      <dgm:prSet/>
      <dgm:spPr/>
      <dgm:t>
        <a:bodyPr/>
        <a:lstStyle/>
        <a:p>
          <a:endParaRPr lang="en-US"/>
        </a:p>
      </dgm:t>
    </dgm:pt>
    <dgm:pt modelId="{E36A0E53-49CA-4F3B-A094-4899DAF45C47}">
      <dgm:prSet/>
      <dgm:spPr/>
      <dgm:t>
        <a:bodyPr/>
        <a:lstStyle/>
        <a:p>
          <a:r>
            <a:rPr lang="en-US"/>
            <a:t>Essex Record Office</a:t>
          </a:r>
        </a:p>
      </dgm:t>
    </dgm:pt>
    <dgm:pt modelId="{0EDA559B-2A9A-4922-983C-6E5FCB9FEA22}" type="parTrans" cxnId="{3D3B6353-B6AC-4121-818D-039B91C7660B}">
      <dgm:prSet/>
      <dgm:spPr/>
      <dgm:t>
        <a:bodyPr/>
        <a:lstStyle/>
        <a:p>
          <a:endParaRPr lang="en-US"/>
        </a:p>
      </dgm:t>
    </dgm:pt>
    <dgm:pt modelId="{A7482457-393B-405C-8ADD-31D1F1F79D94}" type="sibTrans" cxnId="{3D3B6353-B6AC-4121-818D-039B91C7660B}">
      <dgm:prSet/>
      <dgm:spPr/>
      <dgm:t>
        <a:bodyPr/>
        <a:lstStyle/>
        <a:p>
          <a:endParaRPr lang="en-US"/>
        </a:p>
      </dgm:t>
    </dgm:pt>
    <dgm:pt modelId="{68C39918-C2ED-454D-AB5D-B259F7674985}" type="pres">
      <dgm:prSet presAssocID="{AF8C5ED8-1BD5-4F41-8791-214C231CC851}" presName="diagram" presStyleCnt="0">
        <dgm:presLayoutVars>
          <dgm:dir/>
          <dgm:resizeHandles val="exact"/>
        </dgm:presLayoutVars>
      </dgm:prSet>
      <dgm:spPr/>
    </dgm:pt>
    <dgm:pt modelId="{66F8CC91-0495-4B42-AAAB-243308FB0BA4}" type="pres">
      <dgm:prSet presAssocID="{4EB9CD83-069A-4D06-902E-49B595145F3D}" presName="node" presStyleLbl="node1" presStyleIdx="0" presStyleCnt="6">
        <dgm:presLayoutVars>
          <dgm:bulletEnabled val="1"/>
        </dgm:presLayoutVars>
      </dgm:prSet>
      <dgm:spPr/>
    </dgm:pt>
    <dgm:pt modelId="{15265340-1A9D-4192-AF1C-649E3208A990}" type="pres">
      <dgm:prSet presAssocID="{DB89EC05-29DF-4FFB-A47A-28A87277E01E}" presName="sibTrans" presStyleCnt="0"/>
      <dgm:spPr/>
    </dgm:pt>
    <dgm:pt modelId="{A9B017AE-97A4-4CE9-AAC0-1E91C51E0B11}" type="pres">
      <dgm:prSet presAssocID="{6032941E-850B-4F92-924D-D186B4CEB4EA}" presName="node" presStyleLbl="node1" presStyleIdx="1" presStyleCnt="6">
        <dgm:presLayoutVars>
          <dgm:bulletEnabled val="1"/>
        </dgm:presLayoutVars>
      </dgm:prSet>
      <dgm:spPr/>
    </dgm:pt>
    <dgm:pt modelId="{49345E05-854B-422E-BFAA-1C7D63A99534}" type="pres">
      <dgm:prSet presAssocID="{7878DDF5-6B61-4AAE-A706-706C94A5A47D}" presName="sibTrans" presStyleCnt="0"/>
      <dgm:spPr/>
    </dgm:pt>
    <dgm:pt modelId="{EE6DCB7F-789F-46C8-8A05-19769F19D618}" type="pres">
      <dgm:prSet presAssocID="{9DC9A597-BD40-4D50-9E96-46AC076C7CEF}" presName="node" presStyleLbl="node1" presStyleIdx="2" presStyleCnt="6">
        <dgm:presLayoutVars>
          <dgm:bulletEnabled val="1"/>
        </dgm:presLayoutVars>
      </dgm:prSet>
      <dgm:spPr/>
    </dgm:pt>
    <dgm:pt modelId="{BD469D9F-DF40-434A-8F0C-E5610D60998B}" type="pres">
      <dgm:prSet presAssocID="{D12199CD-4D44-41B4-87F8-BD141491D205}" presName="sibTrans" presStyleCnt="0"/>
      <dgm:spPr/>
    </dgm:pt>
    <dgm:pt modelId="{D48F62FB-ACB2-49D0-95CF-6E1934E0E91C}" type="pres">
      <dgm:prSet presAssocID="{D680B5C9-2BCD-48E6-B39D-12E7CB107109}" presName="node" presStyleLbl="node1" presStyleIdx="3" presStyleCnt="6">
        <dgm:presLayoutVars>
          <dgm:bulletEnabled val="1"/>
        </dgm:presLayoutVars>
      </dgm:prSet>
      <dgm:spPr/>
    </dgm:pt>
    <dgm:pt modelId="{D6C3AC1C-24B2-40AD-BCB0-34B7CF46A269}" type="pres">
      <dgm:prSet presAssocID="{D26E4998-7ECE-497F-818D-97149DE45907}" presName="sibTrans" presStyleCnt="0"/>
      <dgm:spPr/>
    </dgm:pt>
    <dgm:pt modelId="{2E861B33-B8E5-4AF7-AB3D-110461D9F40F}" type="pres">
      <dgm:prSet presAssocID="{8F2C20E6-C24B-453A-8945-42A297055F5B}" presName="node" presStyleLbl="node1" presStyleIdx="4" presStyleCnt="6">
        <dgm:presLayoutVars>
          <dgm:bulletEnabled val="1"/>
        </dgm:presLayoutVars>
      </dgm:prSet>
      <dgm:spPr/>
    </dgm:pt>
    <dgm:pt modelId="{5C43AD83-F3E4-429F-8923-084FE567F4AB}" type="pres">
      <dgm:prSet presAssocID="{C76E7125-090A-4DAC-AAE0-4483896C1078}" presName="sibTrans" presStyleCnt="0"/>
      <dgm:spPr/>
    </dgm:pt>
    <dgm:pt modelId="{8D67CBE0-F477-46E3-BADC-4B4441416C0D}" type="pres">
      <dgm:prSet presAssocID="{E36A0E53-49CA-4F3B-A094-4899DAF45C47}" presName="node" presStyleLbl="node1" presStyleIdx="5" presStyleCnt="6">
        <dgm:presLayoutVars>
          <dgm:bulletEnabled val="1"/>
        </dgm:presLayoutVars>
      </dgm:prSet>
      <dgm:spPr/>
    </dgm:pt>
  </dgm:ptLst>
  <dgm:cxnLst>
    <dgm:cxn modelId="{4A9B0208-2957-4059-B4D2-455C816200C4}" srcId="{AF8C5ED8-1BD5-4F41-8791-214C231CC851}" destId="{9DC9A597-BD40-4D50-9E96-46AC076C7CEF}" srcOrd="2" destOrd="0" parTransId="{04386189-A43C-453B-BA61-38A6BC607A2E}" sibTransId="{D12199CD-4D44-41B4-87F8-BD141491D205}"/>
    <dgm:cxn modelId="{818F9C60-7E1F-4FE2-8101-B8D722E1B13F}" srcId="{AF8C5ED8-1BD5-4F41-8791-214C231CC851}" destId="{D680B5C9-2BCD-48E6-B39D-12E7CB107109}" srcOrd="3" destOrd="0" parTransId="{E4C53197-D48E-4F34-ABB9-A5E84CA6DEF8}" sibTransId="{D26E4998-7ECE-497F-818D-97149DE45907}"/>
    <dgm:cxn modelId="{A6CF9A46-998A-47A4-A68F-7D33145944F7}" srcId="{AF8C5ED8-1BD5-4F41-8791-214C231CC851}" destId="{4EB9CD83-069A-4D06-902E-49B595145F3D}" srcOrd="0" destOrd="0" parTransId="{556E9F99-AFE0-4C4D-8F26-34D3B5926635}" sibTransId="{DB89EC05-29DF-4FFB-A47A-28A87277E01E}"/>
    <dgm:cxn modelId="{103EE74A-51F5-4D9A-87E2-EE586231348A}" type="presOf" srcId="{AF8C5ED8-1BD5-4F41-8791-214C231CC851}" destId="{68C39918-C2ED-454D-AB5D-B259F7674985}" srcOrd="0" destOrd="0" presId="urn:microsoft.com/office/officeart/2005/8/layout/default"/>
    <dgm:cxn modelId="{69EDE16B-3CAC-4A06-AD8E-840C512EDACF}" srcId="{AF8C5ED8-1BD5-4F41-8791-214C231CC851}" destId="{8F2C20E6-C24B-453A-8945-42A297055F5B}" srcOrd="4" destOrd="0" parTransId="{908B8865-BEC6-474E-8A95-060CD34FB385}" sibTransId="{C76E7125-090A-4DAC-AAE0-4483896C1078}"/>
    <dgm:cxn modelId="{D08C4251-63ED-4855-88DD-F5BD9AB5C2C0}" srcId="{AF8C5ED8-1BD5-4F41-8791-214C231CC851}" destId="{6032941E-850B-4F92-924D-D186B4CEB4EA}" srcOrd="1" destOrd="0" parTransId="{A3E27A5F-4D97-462F-8AA6-AC0692B5D3A1}" sibTransId="{7878DDF5-6B61-4AAE-A706-706C94A5A47D}"/>
    <dgm:cxn modelId="{3D3B6353-B6AC-4121-818D-039B91C7660B}" srcId="{AF8C5ED8-1BD5-4F41-8791-214C231CC851}" destId="{E36A0E53-49CA-4F3B-A094-4899DAF45C47}" srcOrd="5" destOrd="0" parTransId="{0EDA559B-2A9A-4922-983C-6E5FCB9FEA22}" sibTransId="{A7482457-393B-405C-8ADD-31D1F1F79D94}"/>
    <dgm:cxn modelId="{DD77F684-E69B-4583-B1F2-9D0A879CC43B}" type="presOf" srcId="{D680B5C9-2BCD-48E6-B39D-12E7CB107109}" destId="{D48F62FB-ACB2-49D0-95CF-6E1934E0E91C}" srcOrd="0" destOrd="0" presId="urn:microsoft.com/office/officeart/2005/8/layout/default"/>
    <dgm:cxn modelId="{D574F185-67D7-4883-89FE-DEF1088B49CF}" type="presOf" srcId="{9DC9A597-BD40-4D50-9E96-46AC076C7CEF}" destId="{EE6DCB7F-789F-46C8-8A05-19769F19D618}" srcOrd="0" destOrd="0" presId="urn:microsoft.com/office/officeart/2005/8/layout/default"/>
    <dgm:cxn modelId="{D4036ED7-CB01-4237-9EBF-0B286CA3FBA8}" type="presOf" srcId="{E36A0E53-49CA-4F3B-A094-4899DAF45C47}" destId="{8D67CBE0-F477-46E3-BADC-4B4441416C0D}" srcOrd="0" destOrd="0" presId="urn:microsoft.com/office/officeart/2005/8/layout/default"/>
    <dgm:cxn modelId="{B37C11E9-5FDD-42EA-8C60-FBF2B8EEB40E}" type="presOf" srcId="{8F2C20E6-C24B-453A-8945-42A297055F5B}" destId="{2E861B33-B8E5-4AF7-AB3D-110461D9F40F}" srcOrd="0" destOrd="0" presId="urn:microsoft.com/office/officeart/2005/8/layout/default"/>
    <dgm:cxn modelId="{532CF5F9-F687-4D92-B63A-651F189664D9}" type="presOf" srcId="{4EB9CD83-069A-4D06-902E-49B595145F3D}" destId="{66F8CC91-0495-4B42-AAAB-243308FB0BA4}" srcOrd="0" destOrd="0" presId="urn:microsoft.com/office/officeart/2005/8/layout/default"/>
    <dgm:cxn modelId="{4D9E9BFA-B153-466C-8E11-E8948C2B8B18}" type="presOf" srcId="{6032941E-850B-4F92-924D-D186B4CEB4EA}" destId="{A9B017AE-97A4-4CE9-AAC0-1E91C51E0B11}" srcOrd="0" destOrd="0" presId="urn:microsoft.com/office/officeart/2005/8/layout/default"/>
    <dgm:cxn modelId="{2567A36E-9176-43AE-AF16-C257344493EE}" type="presParOf" srcId="{68C39918-C2ED-454D-AB5D-B259F7674985}" destId="{66F8CC91-0495-4B42-AAAB-243308FB0BA4}" srcOrd="0" destOrd="0" presId="urn:microsoft.com/office/officeart/2005/8/layout/default"/>
    <dgm:cxn modelId="{1EFB4C55-000A-45DF-A867-92C835B652BF}" type="presParOf" srcId="{68C39918-C2ED-454D-AB5D-B259F7674985}" destId="{15265340-1A9D-4192-AF1C-649E3208A990}" srcOrd="1" destOrd="0" presId="urn:microsoft.com/office/officeart/2005/8/layout/default"/>
    <dgm:cxn modelId="{43782910-F1F3-4E9E-AE01-938ACF42B9BE}" type="presParOf" srcId="{68C39918-C2ED-454D-AB5D-B259F7674985}" destId="{A9B017AE-97A4-4CE9-AAC0-1E91C51E0B11}" srcOrd="2" destOrd="0" presId="urn:microsoft.com/office/officeart/2005/8/layout/default"/>
    <dgm:cxn modelId="{9E17021C-3917-4DBB-8866-952518C11790}" type="presParOf" srcId="{68C39918-C2ED-454D-AB5D-B259F7674985}" destId="{49345E05-854B-422E-BFAA-1C7D63A99534}" srcOrd="3" destOrd="0" presId="urn:microsoft.com/office/officeart/2005/8/layout/default"/>
    <dgm:cxn modelId="{05B2B582-9BA2-44C0-8256-A569BA6E3D76}" type="presParOf" srcId="{68C39918-C2ED-454D-AB5D-B259F7674985}" destId="{EE6DCB7F-789F-46C8-8A05-19769F19D618}" srcOrd="4" destOrd="0" presId="urn:microsoft.com/office/officeart/2005/8/layout/default"/>
    <dgm:cxn modelId="{58D25B6B-3C05-46B7-BF64-505BF20DD7C6}" type="presParOf" srcId="{68C39918-C2ED-454D-AB5D-B259F7674985}" destId="{BD469D9F-DF40-434A-8F0C-E5610D60998B}" srcOrd="5" destOrd="0" presId="urn:microsoft.com/office/officeart/2005/8/layout/default"/>
    <dgm:cxn modelId="{54C6042B-68F5-4483-88FA-692B74A1B13C}" type="presParOf" srcId="{68C39918-C2ED-454D-AB5D-B259F7674985}" destId="{D48F62FB-ACB2-49D0-95CF-6E1934E0E91C}" srcOrd="6" destOrd="0" presId="urn:microsoft.com/office/officeart/2005/8/layout/default"/>
    <dgm:cxn modelId="{1EA39128-1A71-4E09-AE30-C3EF2BEEBE76}" type="presParOf" srcId="{68C39918-C2ED-454D-AB5D-B259F7674985}" destId="{D6C3AC1C-24B2-40AD-BCB0-34B7CF46A269}" srcOrd="7" destOrd="0" presId="urn:microsoft.com/office/officeart/2005/8/layout/default"/>
    <dgm:cxn modelId="{266D27CD-89B1-400A-8C29-EC60EAF5FD09}" type="presParOf" srcId="{68C39918-C2ED-454D-AB5D-B259F7674985}" destId="{2E861B33-B8E5-4AF7-AB3D-110461D9F40F}" srcOrd="8" destOrd="0" presId="urn:microsoft.com/office/officeart/2005/8/layout/default"/>
    <dgm:cxn modelId="{85F296B3-D0E8-415F-9CA4-8BFF937E753B}" type="presParOf" srcId="{68C39918-C2ED-454D-AB5D-B259F7674985}" destId="{5C43AD83-F3E4-429F-8923-084FE567F4AB}" srcOrd="9" destOrd="0" presId="urn:microsoft.com/office/officeart/2005/8/layout/default"/>
    <dgm:cxn modelId="{16F1C51A-A99A-4AFB-A285-26B4ECB4C718}" type="presParOf" srcId="{68C39918-C2ED-454D-AB5D-B259F7674985}" destId="{8D67CBE0-F477-46E3-BADC-4B4441416C0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317D1A-A316-445C-B30B-B56920E880D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6535C5F-AAED-4681-887D-CE4BF25CBCB2}">
      <dgm:prSet/>
      <dgm:spPr/>
      <dgm:t>
        <a:bodyPr/>
        <a:lstStyle/>
        <a:p>
          <a:r>
            <a:rPr lang="en-US"/>
            <a:t>Claire's background is in local history projects, oral history and community archives</a:t>
          </a:r>
        </a:p>
      </dgm:t>
    </dgm:pt>
    <dgm:pt modelId="{CA6DA3F7-2CE3-4661-8D0B-0C1B66DF995A}" type="parTrans" cxnId="{13344E0E-4114-4097-A340-BF889E70C697}">
      <dgm:prSet/>
      <dgm:spPr/>
      <dgm:t>
        <a:bodyPr/>
        <a:lstStyle/>
        <a:p>
          <a:endParaRPr lang="en-US"/>
        </a:p>
      </dgm:t>
    </dgm:pt>
    <dgm:pt modelId="{DB9851C7-9635-44E4-BCEE-2B0D171E91AF}" type="sibTrans" cxnId="{13344E0E-4114-4097-A340-BF889E70C697}">
      <dgm:prSet/>
      <dgm:spPr/>
      <dgm:t>
        <a:bodyPr/>
        <a:lstStyle/>
        <a:p>
          <a:endParaRPr lang="en-US"/>
        </a:p>
      </dgm:t>
    </dgm:pt>
    <dgm:pt modelId="{3B2300E7-3DF1-4A10-B024-5C99C53D269D}">
      <dgm:prSet/>
      <dgm:spPr/>
      <dgm:t>
        <a:bodyPr/>
        <a:lstStyle/>
        <a:p>
          <a:pPr rtl="0"/>
          <a:r>
            <a:rPr lang="en-US">
              <a:latin typeface="Sagona Book"/>
            </a:rPr>
            <a:t>She has an</a:t>
          </a:r>
          <a:r>
            <a:rPr lang="en-US"/>
            <a:t> overview of Colchester’s heritage sites and history and </a:t>
          </a:r>
          <a:r>
            <a:rPr lang="en-US">
              <a:latin typeface="Sagona Book"/>
            </a:rPr>
            <a:t>is</a:t>
          </a:r>
          <a:r>
            <a:rPr lang="en-US"/>
            <a:t> excited to find out more</a:t>
          </a:r>
        </a:p>
      </dgm:t>
    </dgm:pt>
    <dgm:pt modelId="{EBE96905-783B-43ED-AA08-EB407F0FD14C}" type="parTrans" cxnId="{C6BE81AC-CE50-450F-BB81-70D1E4D7F2DF}">
      <dgm:prSet/>
      <dgm:spPr/>
      <dgm:t>
        <a:bodyPr/>
        <a:lstStyle/>
        <a:p>
          <a:endParaRPr lang="en-US"/>
        </a:p>
      </dgm:t>
    </dgm:pt>
    <dgm:pt modelId="{2FD7D551-A600-48A1-8F64-A247070FB591}" type="sibTrans" cxnId="{C6BE81AC-CE50-450F-BB81-70D1E4D7F2DF}">
      <dgm:prSet/>
      <dgm:spPr/>
      <dgm:t>
        <a:bodyPr/>
        <a:lstStyle/>
        <a:p>
          <a:endParaRPr lang="en-US"/>
        </a:p>
      </dgm:t>
    </dgm:pt>
    <dgm:pt modelId="{A1053F20-FFB1-4203-B52D-A17C783C5F2E}">
      <dgm:prSet/>
      <dgm:spPr/>
      <dgm:t>
        <a:bodyPr/>
        <a:lstStyle/>
        <a:p>
          <a:pPr rtl="0"/>
          <a:r>
            <a:rPr lang="en-US">
              <a:latin typeface="Sagona Book"/>
            </a:rPr>
            <a:t>Her role</a:t>
          </a:r>
          <a:r>
            <a:rPr lang="en-US"/>
            <a:t> is to support teachers in signposting local sites, resources, supporting ‘Go and See’ meetings with partners including the ERO </a:t>
          </a:r>
          <a:r>
            <a:rPr lang="en-US">
              <a:latin typeface="Sagona Book"/>
            </a:rPr>
            <a:t>on the next two</a:t>
          </a:r>
          <a:r>
            <a:rPr lang="en-US"/>
            <a:t> Mondays</a:t>
          </a:r>
          <a:r>
            <a:rPr lang="en-US">
              <a:latin typeface="Sagona Book"/>
            </a:rPr>
            <a:t>. </a:t>
          </a:r>
          <a:r>
            <a:rPr lang="en-US"/>
            <a:t> I can be available online or in person on Mondays to help too.</a:t>
          </a:r>
        </a:p>
      </dgm:t>
    </dgm:pt>
    <dgm:pt modelId="{526169FA-BC12-4ED9-8941-B5A3DEF901C3}" type="parTrans" cxnId="{CB7A4F1F-BFE1-4782-8218-D8E768FB5C1F}">
      <dgm:prSet/>
      <dgm:spPr/>
      <dgm:t>
        <a:bodyPr/>
        <a:lstStyle/>
        <a:p>
          <a:endParaRPr lang="en-US"/>
        </a:p>
      </dgm:t>
    </dgm:pt>
    <dgm:pt modelId="{309D4565-CC35-48C6-B40F-D161A1B99C3B}" type="sibTrans" cxnId="{CB7A4F1F-BFE1-4782-8218-D8E768FB5C1F}">
      <dgm:prSet/>
      <dgm:spPr/>
      <dgm:t>
        <a:bodyPr/>
        <a:lstStyle/>
        <a:p>
          <a:endParaRPr lang="en-US"/>
        </a:p>
      </dgm:t>
    </dgm:pt>
    <dgm:pt modelId="{36953F08-4CE8-42CE-B258-13269392260E}">
      <dgm:prSet/>
      <dgm:spPr/>
      <dgm:t>
        <a:bodyPr/>
        <a:lstStyle/>
        <a:p>
          <a:pPr rtl="0"/>
          <a:r>
            <a:rPr lang="en-US">
              <a:latin typeface="Sagona Book"/>
            </a:rPr>
            <a:t>She is</a:t>
          </a:r>
          <a:r>
            <a:rPr lang="en-US"/>
            <a:t> indexing and packaging the school archive that we’ll be making use of in year 2 </a:t>
          </a:r>
        </a:p>
      </dgm:t>
    </dgm:pt>
    <dgm:pt modelId="{D71357EF-55E3-45C9-8E54-C8D7A7D43FCF}" type="parTrans" cxnId="{99897312-496D-45B4-9B53-EBCDB36493FE}">
      <dgm:prSet/>
      <dgm:spPr/>
      <dgm:t>
        <a:bodyPr/>
        <a:lstStyle/>
        <a:p>
          <a:endParaRPr lang="en-US"/>
        </a:p>
      </dgm:t>
    </dgm:pt>
    <dgm:pt modelId="{511A86E2-43D1-4F93-9A36-222143B52B19}" type="sibTrans" cxnId="{99897312-496D-45B4-9B53-EBCDB36493FE}">
      <dgm:prSet/>
      <dgm:spPr/>
      <dgm:t>
        <a:bodyPr/>
        <a:lstStyle/>
        <a:p>
          <a:endParaRPr lang="en-US"/>
        </a:p>
      </dgm:t>
    </dgm:pt>
    <dgm:pt modelId="{62BEAD68-6D77-4134-AE65-DB9ED58888CD}" type="pres">
      <dgm:prSet presAssocID="{4B317D1A-A316-445C-B30B-B56920E880D5}" presName="vert0" presStyleCnt="0">
        <dgm:presLayoutVars>
          <dgm:dir/>
          <dgm:animOne val="branch"/>
          <dgm:animLvl val="lvl"/>
        </dgm:presLayoutVars>
      </dgm:prSet>
      <dgm:spPr/>
    </dgm:pt>
    <dgm:pt modelId="{01304167-02A8-4F91-9D84-3DDFE90FA566}" type="pres">
      <dgm:prSet presAssocID="{76535C5F-AAED-4681-887D-CE4BF25CBCB2}" presName="thickLine" presStyleLbl="alignNode1" presStyleIdx="0" presStyleCnt="4"/>
      <dgm:spPr/>
    </dgm:pt>
    <dgm:pt modelId="{F6628E54-6F4C-4DD0-87E5-E6A8209C0260}" type="pres">
      <dgm:prSet presAssocID="{76535C5F-AAED-4681-887D-CE4BF25CBCB2}" presName="horz1" presStyleCnt="0"/>
      <dgm:spPr/>
    </dgm:pt>
    <dgm:pt modelId="{B8F5657E-CF51-4FB0-A222-7A55CF9AD7C0}" type="pres">
      <dgm:prSet presAssocID="{76535C5F-AAED-4681-887D-CE4BF25CBCB2}" presName="tx1" presStyleLbl="revTx" presStyleIdx="0" presStyleCnt="4"/>
      <dgm:spPr/>
    </dgm:pt>
    <dgm:pt modelId="{B7669368-6EB9-482A-B09F-95F584F47EE0}" type="pres">
      <dgm:prSet presAssocID="{76535C5F-AAED-4681-887D-CE4BF25CBCB2}" presName="vert1" presStyleCnt="0"/>
      <dgm:spPr/>
    </dgm:pt>
    <dgm:pt modelId="{C2040A39-4FDB-4BB4-BCA8-D2C61575926D}" type="pres">
      <dgm:prSet presAssocID="{3B2300E7-3DF1-4A10-B024-5C99C53D269D}" presName="thickLine" presStyleLbl="alignNode1" presStyleIdx="1" presStyleCnt="4"/>
      <dgm:spPr/>
    </dgm:pt>
    <dgm:pt modelId="{CDAFA059-B951-40AA-88A7-6A7C8FD15483}" type="pres">
      <dgm:prSet presAssocID="{3B2300E7-3DF1-4A10-B024-5C99C53D269D}" presName="horz1" presStyleCnt="0"/>
      <dgm:spPr/>
    </dgm:pt>
    <dgm:pt modelId="{D5ABD511-6358-437C-9438-EA90D2ED049C}" type="pres">
      <dgm:prSet presAssocID="{3B2300E7-3DF1-4A10-B024-5C99C53D269D}" presName="tx1" presStyleLbl="revTx" presStyleIdx="1" presStyleCnt="4"/>
      <dgm:spPr/>
    </dgm:pt>
    <dgm:pt modelId="{E3FF221E-173F-4C0C-BCA0-3F92D6CBDA0D}" type="pres">
      <dgm:prSet presAssocID="{3B2300E7-3DF1-4A10-B024-5C99C53D269D}" presName="vert1" presStyleCnt="0"/>
      <dgm:spPr/>
    </dgm:pt>
    <dgm:pt modelId="{51452038-FB7A-4F94-8291-1C83BBA9E125}" type="pres">
      <dgm:prSet presAssocID="{A1053F20-FFB1-4203-B52D-A17C783C5F2E}" presName="thickLine" presStyleLbl="alignNode1" presStyleIdx="2" presStyleCnt="4"/>
      <dgm:spPr/>
    </dgm:pt>
    <dgm:pt modelId="{3CBD2542-1BF2-4813-AB2D-E0F4EEF56C0A}" type="pres">
      <dgm:prSet presAssocID="{A1053F20-FFB1-4203-B52D-A17C783C5F2E}" presName="horz1" presStyleCnt="0"/>
      <dgm:spPr/>
    </dgm:pt>
    <dgm:pt modelId="{5AE9B342-42C1-43EB-A07C-E64BA4A52BEB}" type="pres">
      <dgm:prSet presAssocID="{A1053F20-FFB1-4203-B52D-A17C783C5F2E}" presName="tx1" presStyleLbl="revTx" presStyleIdx="2" presStyleCnt="4"/>
      <dgm:spPr/>
    </dgm:pt>
    <dgm:pt modelId="{D0580197-FE38-416D-BE6F-ECC71A330755}" type="pres">
      <dgm:prSet presAssocID="{A1053F20-FFB1-4203-B52D-A17C783C5F2E}" presName="vert1" presStyleCnt="0"/>
      <dgm:spPr/>
    </dgm:pt>
    <dgm:pt modelId="{7EB9012C-D004-4EDC-981E-B347E15B99AE}" type="pres">
      <dgm:prSet presAssocID="{36953F08-4CE8-42CE-B258-13269392260E}" presName="thickLine" presStyleLbl="alignNode1" presStyleIdx="3" presStyleCnt="4"/>
      <dgm:spPr/>
    </dgm:pt>
    <dgm:pt modelId="{A9E24A0F-0E80-4402-B1CF-BA47527208EF}" type="pres">
      <dgm:prSet presAssocID="{36953F08-4CE8-42CE-B258-13269392260E}" presName="horz1" presStyleCnt="0"/>
      <dgm:spPr/>
    </dgm:pt>
    <dgm:pt modelId="{3DC3059B-1585-4801-9F76-11EE094059D2}" type="pres">
      <dgm:prSet presAssocID="{36953F08-4CE8-42CE-B258-13269392260E}" presName="tx1" presStyleLbl="revTx" presStyleIdx="3" presStyleCnt="4"/>
      <dgm:spPr/>
    </dgm:pt>
    <dgm:pt modelId="{496800AE-20C3-47AE-B6D8-BBCB3354BB3D}" type="pres">
      <dgm:prSet presAssocID="{36953F08-4CE8-42CE-B258-13269392260E}" presName="vert1" presStyleCnt="0"/>
      <dgm:spPr/>
    </dgm:pt>
  </dgm:ptLst>
  <dgm:cxnLst>
    <dgm:cxn modelId="{13344E0E-4114-4097-A340-BF889E70C697}" srcId="{4B317D1A-A316-445C-B30B-B56920E880D5}" destId="{76535C5F-AAED-4681-887D-CE4BF25CBCB2}" srcOrd="0" destOrd="0" parTransId="{CA6DA3F7-2CE3-4661-8D0B-0C1B66DF995A}" sibTransId="{DB9851C7-9635-44E4-BCEE-2B0D171E91AF}"/>
    <dgm:cxn modelId="{99897312-496D-45B4-9B53-EBCDB36493FE}" srcId="{4B317D1A-A316-445C-B30B-B56920E880D5}" destId="{36953F08-4CE8-42CE-B258-13269392260E}" srcOrd="3" destOrd="0" parTransId="{D71357EF-55E3-45C9-8E54-C8D7A7D43FCF}" sibTransId="{511A86E2-43D1-4F93-9A36-222143B52B19}"/>
    <dgm:cxn modelId="{E7B90B13-9766-4FA2-BCF0-C164A6ADF7E0}" type="presOf" srcId="{A1053F20-FFB1-4203-B52D-A17C783C5F2E}" destId="{5AE9B342-42C1-43EB-A07C-E64BA4A52BEB}" srcOrd="0" destOrd="0" presId="urn:microsoft.com/office/officeart/2008/layout/LinedList"/>
    <dgm:cxn modelId="{CB7A4F1F-BFE1-4782-8218-D8E768FB5C1F}" srcId="{4B317D1A-A316-445C-B30B-B56920E880D5}" destId="{A1053F20-FFB1-4203-B52D-A17C783C5F2E}" srcOrd="2" destOrd="0" parTransId="{526169FA-BC12-4ED9-8941-B5A3DEF901C3}" sibTransId="{309D4565-CC35-48C6-B40F-D161A1B99C3B}"/>
    <dgm:cxn modelId="{8CDCF074-7C2C-4019-BEA9-B35207A8DC3A}" type="presOf" srcId="{3B2300E7-3DF1-4A10-B024-5C99C53D269D}" destId="{D5ABD511-6358-437C-9438-EA90D2ED049C}" srcOrd="0" destOrd="0" presId="urn:microsoft.com/office/officeart/2008/layout/LinedList"/>
    <dgm:cxn modelId="{C6BE81AC-CE50-450F-BB81-70D1E4D7F2DF}" srcId="{4B317D1A-A316-445C-B30B-B56920E880D5}" destId="{3B2300E7-3DF1-4A10-B024-5C99C53D269D}" srcOrd="1" destOrd="0" parTransId="{EBE96905-783B-43ED-AA08-EB407F0FD14C}" sibTransId="{2FD7D551-A600-48A1-8F64-A247070FB591}"/>
    <dgm:cxn modelId="{3EF32CB3-8ACD-4CAD-9303-7B87DF0AD059}" type="presOf" srcId="{76535C5F-AAED-4681-887D-CE4BF25CBCB2}" destId="{B8F5657E-CF51-4FB0-A222-7A55CF9AD7C0}" srcOrd="0" destOrd="0" presId="urn:microsoft.com/office/officeart/2008/layout/LinedList"/>
    <dgm:cxn modelId="{54D134CC-0F58-4A17-951B-07A382A5048A}" type="presOf" srcId="{36953F08-4CE8-42CE-B258-13269392260E}" destId="{3DC3059B-1585-4801-9F76-11EE094059D2}" srcOrd="0" destOrd="0" presId="urn:microsoft.com/office/officeart/2008/layout/LinedList"/>
    <dgm:cxn modelId="{0D6A1BE5-509E-47BC-A3A8-244C4C5E0903}" type="presOf" srcId="{4B317D1A-A316-445C-B30B-B56920E880D5}" destId="{62BEAD68-6D77-4134-AE65-DB9ED58888CD}" srcOrd="0" destOrd="0" presId="urn:microsoft.com/office/officeart/2008/layout/LinedList"/>
    <dgm:cxn modelId="{4DD3779B-C1F8-456D-B8C3-61D2D4F753E2}" type="presParOf" srcId="{62BEAD68-6D77-4134-AE65-DB9ED58888CD}" destId="{01304167-02A8-4F91-9D84-3DDFE90FA566}" srcOrd="0" destOrd="0" presId="urn:microsoft.com/office/officeart/2008/layout/LinedList"/>
    <dgm:cxn modelId="{B7DEE847-223A-4EDC-897D-95F7833EEB52}" type="presParOf" srcId="{62BEAD68-6D77-4134-AE65-DB9ED58888CD}" destId="{F6628E54-6F4C-4DD0-87E5-E6A8209C0260}" srcOrd="1" destOrd="0" presId="urn:microsoft.com/office/officeart/2008/layout/LinedList"/>
    <dgm:cxn modelId="{256112E9-7218-499E-ADA4-7E66CAC0A7B9}" type="presParOf" srcId="{F6628E54-6F4C-4DD0-87E5-E6A8209C0260}" destId="{B8F5657E-CF51-4FB0-A222-7A55CF9AD7C0}" srcOrd="0" destOrd="0" presId="urn:microsoft.com/office/officeart/2008/layout/LinedList"/>
    <dgm:cxn modelId="{8A219260-6094-4200-9715-BE947E8B4A40}" type="presParOf" srcId="{F6628E54-6F4C-4DD0-87E5-E6A8209C0260}" destId="{B7669368-6EB9-482A-B09F-95F584F47EE0}" srcOrd="1" destOrd="0" presId="urn:microsoft.com/office/officeart/2008/layout/LinedList"/>
    <dgm:cxn modelId="{09463B17-0456-4C7F-9461-13FF6A0E6380}" type="presParOf" srcId="{62BEAD68-6D77-4134-AE65-DB9ED58888CD}" destId="{C2040A39-4FDB-4BB4-BCA8-D2C61575926D}" srcOrd="2" destOrd="0" presId="urn:microsoft.com/office/officeart/2008/layout/LinedList"/>
    <dgm:cxn modelId="{5E3054D6-D7E4-423B-9992-BB40A9A0E307}" type="presParOf" srcId="{62BEAD68-6D77-4134-AE65-DB9ED58888CD}" destId="{CDAFA059-B951-40AA-88A7-6A7C8FD15483}" srcOrd="3" destOrd="0" presId="urn:microsoft.com/office/officeart/2008/layout/LinedList"/>
    <dgm:cxn modelId="{90803864-B37C-489C-86D7-C20022615CC0}" type="presParOf" srcId="{CDAFA059-B951-40AA-88A7-6A7C8FD15483}" destId="{D5ABD511-6358-437C-9438-EA90D2ED049C}" srcOrd="0" destOrd="0" presId="urn:microsoft.com/office/officeart/2008/layout/LinedList"/>
    <dgm:cxn modelId="{13CC8257-12BD-466D-941D-924C9E6BD442}" type="presParOf" srcId="{CDAFA059-B951-40AA-88A7-6A7C8FD15483}" destId="{E3FF221E-173F-4C0C-BCA0-3F92D6CBDA0D}" srcOrd="1" destOrd="0" presId="urn:microsoft.com/office/officeart/2008/layout/LinedList"/>
    <dgm:cxn modelId="{8236775C-3498-4030-809B-8E87C67D9DA2}" type="presParOf" srcId="{62BEAD68-6D77-4134-AE65-DB9ED58888CD}" destId="{51452038-FB7A-4F94-8291-1C83BBA9E125}" srcOrd="4" destOrd="0" presId="urn:microsoft.com/office/officeart/2008/layout/LinedList"/>
    <dgm:cxn modelId="{F4FA9B19-EC0A-4FD8-ADF3-C160951A6A57}" type="presParOf" srcId="{62BEAD68-6D77-4134-AE65-DB9ED58888CD}" destId="{3CBD2542-1BF2-4813-AB2D-E0F4EEF56C0A}" srcOrd="5" destOrd="0" presId="urn:microsoft.com/office/officeart/2008/layout/LinedList"/>
    <dgm:cxn modelId="{66B50FA0-3F03-4369-AC8F-570A779E112D}" type="presParOf" srcId="{3CBD2542-1BF2-4813-AB2D-E0F4EEF56C0A}" destId="{5AE9B342-42C1-43EB-A07C-E64BA4A52BEB}" srcOrd="0" destOrd="0" presId="urn:microsoft.com/office/officeart/2008/layout/LinedList"/>
    <dgm:cxn modelId="{8B2A8504-FD3F-4888-B959-7071EFE75A74}" type="presParOf" srcId="{3CBD2542-1BF2-4813-AB2D-E0F4EEF56C0A}" destId="{D0580197-FE38-416D-BE6F-ECC71A330755}" srcOrd="1" destOrd="0" presId="urn:microsoft.com/office/officeart/2008/layout/LinedList"/>
    <dgm:cxn modelId="{A2703E51-C09F-46DC-90EB-F0F726CEC09E}" type="presParOf" srcId="{62BEAD68-6D77-4134-AE65-DB9ED58888CD}" destId="{7EB9012C-D004-4EDC-981E-B347E15B99AE}" srcOrd="6" destOrd="0" presId="urn:microsoft.com/office/officeart/2008/layout/LinedList"/>
    <dgm:cxn modelId="{54056D9D-22A5-4949-9A27-68BB5487E4AE}" type="presParOf" srcId="{62BEAD68-6D77-4134-AE65-DB9ED58888CD}" destId="{A9E24A0F-0E80-4402-B1CF-BA47527208EF}" srcOrd="7" destOrd="0" presId="urn:microsoft.com/office/officeart/2008/layout/LinedList"/>
    <dgm:cxn modelId="{CAB16AE5-61DC-460F-B0D6-9BFCA40E2891}" type="presParOf" srcId="{A9E24A0F-0E80-4402-B1CF-BA47527208EF}" destId="{3DC3059B-1585-4801-9F76-11EE094059D2}" srcOrd="0" destOrd="0" presId="urn:microsoft.com/office/officeart/2008/layout/LinedList"/>
    <dgm:cxn modelId="{8544FBEA-ECD6-48AF-B297-D1FE78C8CF30}" type="presParOf" srcId="{A9E24A0F-0E80-4402-B1CF-BA47527208EF}" destId="{496800AE-20C3-47AE-B6D8-BBCB3354BB3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8CC91-0495-4B42-AAAB-243308FB0BA4}">
      <dsp:nvSpPr>
        <dsp:cNvPr id="0" name=""/>
        <dsp:cNvSpPr/>
      </dsp:nvSpPr>
      <dsp:spPr>
        <a:xfrm>
          <a:off x="845538" y="535"/>
          <a:ext cx="1863770" cy="111826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Colchester Civic Society</a:t>
          </a:r>
        </a:p>
      </dsp:txBody>
      <dsp:txXfrm>
        <a:off x="845538" y="535"/>
        <a:ext cx="1863770" cy="1118262"/>
      </dsp:txXfrm>
    </dsp:sp>
    <dsp:sp modelId="{A9B017AE-97A4-4CE9-AAC0-1E91C51E0B11}">
      <dsp:nvSpPr>
        <dsp:cNvPr id="0" name=""/>
        <dsp:cNvSpPr/>
      </dsp:nvSpPr>
      <dsp:spPr>
        <a:xfrm>
          <a:off x="2895687" y="535"/>
          <a:ext cx="1863770" cy="111826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Colchester Archaeological Trust</a:t>
          </a:r>
        </a:p>
      </dsp:txBody>
      <dsp:txXfrm>
        <a:off x="2895687" y="535"/>
        <a:ext cx="1863770" cy="1118262"/>
      </dsp:txXfrm>
    </dsp:sp>
    <dsp:sp modelId="{EE6DCB7F-789F-46C8-8A05-19769F19D618}">
      <dsp:nvSpPr>
        <dsp:cNvPr id="0" name=""/>
        <dsp:cNvSpPr/>
      </dsp:nvSpPr>
      <dsp:spPr>
        <a:xfrm>
          <a:off x="845538" y="1305175"/>
          <a:ext cx="1863770" cy="111826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Colchester Museums</a:t>
          </a:r>
        </a:p>
      </dsp:txBody>
      <dsp:txXfrm>
        <a:off x="845538" y="1305175"/>
        <a:ext cx="1863770" cy="1118262"/>
      </dsp:txXfrm>
    </dsp:sp>
    <dsp:sp modelId="{D48F62FB-ACB2-49D0-95CF-6E1934E0E91C}">
      <dsp:nvSpPr>
        <dsp:cNvPr id="0" name=""/>
        <dsp:cNvSpPr/>
      </dsp:nvSpPr>
      <dsp:spPr>
        <a:xfrm>
          <a:off x="2895687" y="1305175"/>
          <a:ext cx="1863770" cy="111826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Colchester Garrison</a:t>
          </a:r>
        </a:p>
      </dsp:txBody>
      <dsp:txXfrm>
        <a:off x="2895687" y="1305175"/>
        <a:ext cx="1863770" cy="1118262"/>
      </dsp:txXfrm>
    </dsp:sp>
    <dsp:sp modelId="{2E861B33-B8E5-4AF7-AB3D-110461D9F40F}">
      <dsp:nvSpPr>
        <dsp:cNvPr id="0" name=""/>
        <dsp:cNvSpPr/>
      </dsp:nvSpPr>
      <dsp:spPr>
        <a:xfrm>
          <a:off x="845538" y="2609814"/>
          <a:ext cx="1863770" cy="111826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Colchester Recalled</a:t>
          </a:r>
        </a:p>
      </dsp:txBody>
      <dsp:txXfrm>
        <a:off x="845538" y="2609814"/>
        <a:ext cx="1863770" cy="1118262"/>
      </dsp:txXfrm>
    </dsp:sp>
    <dsp:sp modelId="{8D67CBE0-F477-46E3-BADC-4B4441416C0D}">
      <dsp:nvSpPr>
        <dsp:cNvPr id="0" name=""/>
        <dsp:cNvSpPr/>
      </dsp:nvSpPr>
      <dsp:spPr>
        <a:xfrm>
          <a:off x="2895687" y="2609814"/>
          <a:ext cx="1863770" cy="111826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Essex Record Office</a:t>
          </a:r>
        </a:p>
      </dsp:txBody>
      <dsp:txXfrm>
        <a:off x="2895687" y="2609814"/>
        <a:ext cx="1863770" cy="1118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04167-02A8-4F91-9D84-3DDFE90FA566}">
      <dsp:nvSpPr>
        <dsp:cNvPr id="0" name=""/>
        <dsp:cNvSpPr/>
      </dsp:nvSpPr>
      <dsp:spPr>
        <a:xfrm>
          <a:off x="0" y="0"/>
          <a:ext cx="50294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F5657E-CF51-4FB0-A222-7A55CF9AD7C0}">
      <dsp:nvSpPr>
        <dsp:cNvPr id="0" name=""/>
        <dsp:cNvSpPr/>
      </dsp:nvSpPr>
      <dsp:spPr>
        <a:xfrm>
          <a:off x="0" y="0"/>
          <a:ext cx="5029449" cy="104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Claire's background is in local history projects, oral history and community archives</a:t>
          </a:r>
        </a:p>
      </dsp:txBody>
      <dsp:txXfrm>
        <a:off x="0" y="0"/>
        <a:ext cx="5029449" cy="1041439"/>
      </dsp:txXfrm>
    </dsp:sp>
    <dsp:sp modelId="{C2040A39-4FDB-4BB4-BCA8-D2C61575926D}">
      <dsp:nvSpPr>
        <dsp:cNvPr id="0" name=""/>
        <dsp:cNvSpPr/>
      </dsp:nvSpPr>
      <dsp:spPr>
        <a:xfrm>
          <a:off x="0" y="1041439"/>
          <a:ext cx="50294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ABD511-6358-437C-9438-EA90D2ED049C}">
      <dsp:nvSpPr>
        <dsp:cNvPr id="0" name=""/>
        <dsp:cNvSpPr/>
      </dsp:nvSpPr>
      <dsp:spPr>
        <a:xfrm>
          <a:off x="0" y="1041439"/>
          <a:ext cx="5029449" cy="104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agona Book"/>
            </a:rPr>
            <a:t>She has an</a:t>
          </a:r>
          <a:r>
            <a:rPr lang="en-US" sz="1400" kern="1200"/>
            <a:t> overview of Colchester’s heritage sites and history and </a:t>
          </a:r>
          <a:r>
            <a:rPr lang="en-US" sz="1400" kern="1200">
              <a:latin typeface="Sagona Book"/>
            </a:rPr>
            <a:t>is</a:t>
          </a:r>
          <a:r>
            <a:rPr lang="en-US" sz="1400" kern="1200"/>
            <a:t> excited to find out more</a:t>
          </a:r>
        </a:p>
      </dsp:txBody>
      <dsp:txXfrm>
        <a:off x="0" y="1041439"/>
        <a:ext cx="5029449" cy="1041439"/>
      </dsp:txXfrm>
    </dsp:sp>
    <dsp:sp modelId="{51452038-FB7A-4F94-8291-1C83BBA9E125}">
      <dsp:nvSpPr>
        <dsp:cNvPr id="0" name=""/>
        <dsp:cNvSpPr/>
      </dsp:nvSpPr>
      <dsp:spPr>
        <a:xfrm>
          <a:off x="0" y="2082878"/>
          <a:ext cx="50294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9B342-42C1-43EB-A07C-E64BA4A52BEB}">
      <dsp:nvSpPr>
        <dsp:cNvPr id="0" name=""/>
        <dsp:cNvSpPr/>
      </dsp:nvSpPr>
      <dsp:spPr>
        <a:xfrm>
          <a:off x="0" y="2082878"/>
          <a:ext cx="5029449" cy="104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agona Book"/>
            </a:rPr>
            <a:t>Her role</a:t>
          </a:r>
          <a:r>
            <a:rPr lang="en-US" sz="1400" kern="1200"/>
            <a:t> is to support teachers in signposting local sites, resources, supporting ‘Go and See’ meetings with partners including the ERO </a:t>
          </a:r>
          <a:r>
            <a:rPr lang="en-US" sz="1400" kern="1200">
              <a:latin typeface="Sagona Book"/>
            </a:rPr>
            <a:t>on the next two</a:t>
          </a:r>
          <a:r>
            <a:rPr lang="en-US" sz="1400" kern="1200"/>
            <a:t> Mondays</a:t>
          </a:r>
          <a:r>
            <a:rPr lang="en-US" sz="1400" kern="1200">
              <a:latin typeface="Sagona Book"/>
            </a:rPr>
            <a:t>. </a:t>
          </a:r>
          <a:r>
            <a:rPr lang="en-US" sz="1400" kern="1200"/>
            <a:t> I can be available online or in person on Mondays to help too.</a:t>
          </a:r>
        </a:p>
      </dsp:txBody>
      <dsp:txXfrm>
        <a:off x="0" y="2082878"/>
        <a:ext cx="5029449" cy="1041439"/>
      </dsp:txXfrm>
    </dsp:sp>
    <dsp:sp modelId="{7EB9012C-D004-4EDC-981E-B347E15B99AE}">
      <dsp:nvSpPr>
        <dsp:cNvPr id="0" name=""/>
        <dsp:cNvSpPr/>
      </dsp:nvSpPr>
      <dsp:spPr>
        <a:xfrm>
          <a:off x="0" y="3124317"/>
          <a:ext cx="50294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3059B-1585-4801-9F76-11EE094059D2}">
      <dsp:nvSpPr>
        <dsp:cNvPr id="0" name=""/>
        <dsp:cNvSpPr/>
      </dsp:nvSpPr>
      <dsp:spPr>
        <a:xfrm>
          <a:off x="0" y="3124317"/>
          <a:ext cx="5029449" cy="104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agona Book"/>
            </a:rPr>
            <a:t>She is</a:t>
          </a:r>
          <a:r>
            <a:rPr lang="en-US" sz="1400" kern="1200"/>
            <a:t> indexing and packaging the school archive that we’ll be making use of in year 2 </a:t>
          </a:r>
        </a:p>
      </dsp:txBody>
      <dsp:txXfrm>
        <a:off x="0" y="3124317"/>
        <a:ext cx="5029449" cy="1041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73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50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08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30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80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99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45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5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2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7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1" r:id="rId6"/>
    <p:sldLayoutId id="2147483977" r:id="rId7"/>
    <p:sldLayoutId id="2147483978" r:id="rId8"/>
    <p:sldLayoutId id="2147483979" r:id="rId9"/>
    <p:sldLayoutId id="2147483980" r:id="rId10"/>
    <p:sldLayoutId id="214748398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onesquaremilejoanne@stjohnsgreen.org.uk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forms.office.com/e/LBbbuCyfi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onesquaremilelaura@stjohnsgreen.org.uk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profile.php?id=100086912204893" TargetMode="External"/><Relationship Id="rId4" Type="http://schemas.openxmlformats.org/officeDocument/2006/relationships/hyperlink" Target="https://one-square-mile.onlin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Onesquaremilelaura@stjohnsgreen.org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one-square-mile.onlin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11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9" name="Rectangle 113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41" name="Top left">
            <a:extLst>
              <a:ext uri="{FF2B5EF4-FFF2-40B4-BE49-F238E27FC236}">
                <a16:creationId xmlns:a16="http://schemas.microsoft.com/office/drawing/2014/main" id="{4210BA9D-B4AC-4A1D-B63B-44F10A9A7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AB57F67-BA3E-4168-B776-298ABEE40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1A37E474-2AB5-44C2-89C5-00B18BBF0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C7682BD-43A7-412C-9D1C-C253EDF7F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E322CA5-5700-49C5-B2F4-5451AEC68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FF4B5E5-C2CB-47A0-BDC9-D9560C77B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C206FD4-2993-45C6-A6D2-945277425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AC4F993-F14F-4F25-A6AB-1AD9E2A82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CD13FF4-3251-4983-B074-BD35A9902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654" y="744909"/>
            <a:ext cx="3776416" cy="3155419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ONE </a:t>
            </a:r>
            <a:br>
              <a:rPr lang="en-US" sz="5400"/>
            </a:br>
            <a:r>
              <a:rPr lang="en-US" sz="5400"/>
              <a:t>SQUARE </a:t>
            </a:r>
            <a:br>
              <a:rPr lang="en-US" sz="5400"/>
            </a:br>
            <a:r>
              <a:rPr lang="en-US" sz="5400"/>
              <a:t>MILE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2785" y="4074784"/>
            <a:ext cx="3776415" cy="2054306"/>
          </a:xfrm>
        </p:spPr>
        <p:txBody>
          <a:bodyPr anchor="t">
            <a:normAutofit/>
          </a:bodyPr>
          <a:lstStyle/>
          <a:p>
            <a:pPr algn="l"/>
            <a:r>
              <a:rPr lang="en-US" sz="2200"/>
              <a:t>Heritage on our Doorstep</a:t>
            </a:r>
          </a:p>
        </p:txBody>
      </p:sp>
      <p:grpSp>
        <p:nvGrpSpPr>
          <p:cNvPr id="126" name="Cross">
            <a:extLst>
              <a:ext uri="{FF2B5EF4-FFF2-40B4-BE49-F238E27FC236}">
                <a16:creationId xmlns:a16="http://schemas.microsoft.com/office/drawing/2014/main" id="{80F56037-8334-4400-9C7A-A3BEFA96A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60AD0EB-D554-49C4-9728-C64D6D686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C9432895-644F-4E09-97C7-F8DB36AA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Picture 10" descr="Map&#10;&#10;Description automatically generated">
            <a:extLst>
              <a:ext uri="{FF2B5EF4-FFF2-40B4-BE49-F238E27FC236}">
                <a16:creationId xmlns:a16="http://schemas.microsoft.com/office/drawing/2014/main" id="{271D870A-A55A-993F-9B65-EC39057A5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5" r="6981" b="-2"/>
          <a:stretch/>
        </p:blipFill>
        <p:spPr>
          <a:xfrm>
            <a:off x="5847037" y="567942"/>
            <a:ext cx="5081253" cy="5716862"/>
          </a:xfrm>
          <a:prstGeom prst="rect">
            <a:avLst/>
          </a:prstGeom>
        </p:spPr>
      </p:pic>
      <p:grpSp>
        <p:nvGrpSpPr>
          <p:cNvPr id="130" name="Bottom Right">
            <a:extLst>
              <a:ext uri="{FF2B5EF4-FFF2-40B4-BE49-F238E27FC236}">
                <a16:creationId xmlns:a16="http://schemas.microsoft.com/office/drawing/2014/main" id="{6B310A71-665E-47AB-9D80-2D90F7D92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AD1AF10-782F-4908-A718-EA87EC717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32" name="Graphic 157">
              <a:extLst>
                <a:ext uri="{FF2B5EF4-FFF2-40B4-BE49-F238E27FC236}">
                  <a16:creationId xmlns:a16="http://schemas.microsoft.com/office/drawing/2014/main" id="{A935357A-B553-44CD-9376-FE1E60575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1A180B9-74EE-45CB-8BC1-41E1C07585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0ED6DBC-425A-4959-8ACF-4263EEF246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B431B70-9FAD-408D-890D-646D484045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E532E75-ACFE-4179-B41D-039B3B768C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1C81F463-8260-4AAF-9233-3FE29293CD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5D51C233-AAFA-43B0-85ED-E42E8DE5E5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D7BBAB6-5F70-4658-9F1E-4F56C83F04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FADCFE9-3879-4BEB-8C66-8CDE96527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306CCF8-7E0A-AF7B-22F7-F33B59726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8" r="23862"/>
          <a:stretch/>
        </p:blipFill>
        <p:spPr>
          <a:xfrm>
            <a:off x="198101" y="5874835"/>
            <a:ext cx="903825" cy="893091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1BDD3-081B-E42F-726F-0D0727870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 of Planning </a:t>
            </a:r>
          </a:p>
        </p:txBody>
      </p:sp>
      <p:pic>
        <p:nvPicPr>
          <p:cNvPr id="3" name="Picture 3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0982371D-4D2E-DAF9-3461-49BE9495D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1458340"/>
            <a:ext cx="9086850" cy="523672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3B59F4-5400-5D56-FDE3-7479A0414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8" r="23862"/>
          <a:stretch/>
        </p:blipFill>
        <p:spPr>
          <a:xfrm>
            <a:off x="198101" y="5874835"/>
            <a:ext cx="903825" cy="893091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0814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C0DB9FB-E50E-2005-2247-F1EC47A86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468590"/>
            <a:ext cx="10715625" cy="595892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C21C75-04BA-4E78-CAAC-0693F42A5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8" r="23862"/>
          <a:stretch/>
        </p:blipFill>
        <p:spPr>
          <a:xfrm>
            <a:off x="198101" y="5874835"/>
            <a:ext cx="903825" cy="893091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3300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F18F75B-20AC-25C3-4897-4D4F95D59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061949"/>
            <a:ext cx="3429000" cy="258145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2A0A6E9F-3301-9051-2B1F-F046EE3AF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775" y="1035100"/>
            <a:ext cx="3933825" cy="262562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38FC55-2211-F418-740F-527A6D445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18" y="4142900"/>
            <a:ext cx="4257675" cy="25821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BC5B6D3-00E1-95BC-4F3A-11B87A7CF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984" y="4182412"/>
            <a:ext cx="4333875" cy="255070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6" descr="Chart, treemap chart&#10;&#10;Description automatically generated">
            <a:extLst>
              <a:ext uri="{FF2B5EF4-FFF2-40B4-BE49-F238E27FC236}">
                <a16:creationId xmlns:a16="http://schemas.microsoft.com/office/drawing/2014/main" id="{5ADFA468-0689-5CC0-5481-F83FFA67E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50" y="1057409"/>
            <a:ext cx="3429000" cy="248575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DAC3A5-5B8C-384D-0396-80D43BDEFD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88" r="23862"/>
          <a:stretch/>
        </p:blipFill>
        <p:spPr>
          <a:xfrm>
            <a:off x="198101" y="5874835"/>
            <a:ext cx="903825" cy="893091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6369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9303D-F343-62A1-B82E-CA72B043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Joanne Locke, External Evaluator</a:t>
            </a:r>
            <a:br>
              <a:rPr lang="en-US"/>
            </a:br>
            <a:r>
              <a:rPr lang="en-US" sz="3200">
                <a:hlinkClick r:id="rId2"/>
              </a:rPr>
              <a:t>onesquaremilejoanne@stjohnsgreen.org.uk</a:t>
            </a:r>
            <a:br>
              <a:rPr lang="en-US" sz="3200"/>
            </a:b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24B4F-27D2-CE6C-64B0-9899AB638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60742" cy="478676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2400" b="1">
                <a:cs typeface="Arial"/>
              </a:rPr>
              <a:t>Evaluation – relevant to teachers</a:t>
            </a:r>
            <a:endParaRPr lang="en-US" sz="2400">
              <a:cs typeface="Arial"/>
            </a:endParaRPr>
          </a:p>
          <a:p>
            <a:r>
              <a:rPr lang="en-US" sz="2400" b="1">
                <a:cs typeface="Arial"/>
              </a:rPr>
              <a:t>When?</a:t>
            </a:r>
            <a:r>
              <a:rPr lang="en-US" sz="2400">
                <a:cs typeface="Arial"/>
              </a:rPr>
              <a:t> Start + End + significant moments throughout (e.g. teaching, school workshops, focus groups, staff meetings, staff training)</a:t>
            </a:r>
          </a:p>
          <a:p>
            <a:r>
              <a:rPr lang="en-US" sz="2400" b="1">
                <a:cs typeface="Arial"/>
              </a:rPr>
              <a:t>How?</a:t>
            </a:r>
            <a:r>
              <a:rPr lang="en-US" sz="2400">
                <a:cs typeface="Arial"/>
              </a:rPr>
              <a:t> Microsoft Form surveys + interviews + workshop observations + photos + emails</a:t>
            </a:r>
          </a:p>
          <a:p>
            <a:r>
              <a:rPr lang="en-US" sz="2400" b="1">
                <a:cs typeface="Arial"/>
              </a:rPr>
              <a:t>Why?</a:t>
            </a:r>
            <a:r>
              <a:rPr lang="en-US" sz="2400">
                <a:cs typeface="Arial"/>
              </a:rPr>
              <a:t> Requirement of Heritage Lottery Fund grant (outcomes for heritage, people and communities) + supports </a:t>
            </a:r>
            <a:r>
              <a:rPr lang="en-US" sz="2400" b="1">
                <a:cs typeface="Arial"/>
              </a:rPr>
              <a:t>all</a:t>
            </a:r>
            <a:r>
              <a:rPr lang="en-US" sz="2400">
                <a:cs typeface="Arial"/>
              </a:rPr>
              <a:t> involved to </a:t>
            </a:r>
            <a:r>
              <a:rPr lang="en-US" sz="2400" b="1">
                <a:cs typeface="Arial"/>
              </a:rPr>
              <a:t>reflect</a:t>
            </a:r>
            <a:r>
              <a:rPr lang="en-US" sz="2400">
                <a:cs typeface="Arial"/>
              </a:rPr>
              <a:t> on WWW and EBI</a:t>
            </a:r>
          </a:p>
          <a:p>
            <a:r>
              <a:rPr lang="en-US" sz="2400" b="1">
                <a:cs typeface="Arial"/>
              </a:rPr>
              <a:t>How can you help?</a:t>
            </a:r>
            <a:r>
              <a:rPr lang="en-US" sz="2400">
                <a:cs typeface="Arial"/>
              </a:rPr>
              <a:t> Suggest improvements to methods + complete as many surveys as practical + email me feedback and photos + email me when you have organized events that you think I should observe + let me know how I can help you</a:t>
            </a:r>
          </a:p>
          <a:p>
            <a:endParaRPr lang="en-US" sz="2400">
              <a:cs typeface="Arial"/>
            </a:endParaRPr>
          </a:p>
          <a:p>
            <a:endParaRPr lang="en-US" sz="2400">
              <a:cs typeface="Arial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8793755-685B-8526-36EC-11175B73F2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8" r="23862"/>
          <a:stretch/>
        </p:blipFill>
        <p:spPr>
          <a:xfrm>
            <a:off x="198101" y="5874835"/>
            <a:ext cx="903825" cy="893091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1209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A06F2-2002-E58A-98A9-AD0D165C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Baseline Evaluation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BDE11-3F5C-CB48-B0DB-0072E3689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1576" y="2793664"/>
            <a:ext cx="5666510" cy="22843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Or use this </a:t>
            </a:r>
            <a:r>
              <a:rPr lang="en-US" sz="2400" err="1">
                <a:ea typeface="+mn-lt"/>
                <a:cs typeface="+mn-lt"/>
              </a:rPr>
              <a:t>url</a:t>
            </a:r>
            <a:r>
              <a:rPr lang="en-US" sz="2400">
                <a:ea typeface="+mn-lt"/>
                <a:cs typeface="+mn-lt"/>
              </a:rPr>
              <a:t> if you cannot scan QR code …</a:t>
            </a:r>
            <a:endParaRPr lang="en-US"/>
          </a:p>
          <a:p>
            <a:pPr marL="0" indent="0">
              <a:buNone/>
            </a:pPr>
            <a:endParaRPr lang="en-US" sz="24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  <a:hlinkClick r:id="rId2"/>
              </a:rPr>
              <a:t>https://forms.office.com/e/LBbbuCyfii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>
              <a:cs typeface="Arial"/>
            </a:endParaRPr>
          </a:p>
        </p:txBody>
      </p:sp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C4E5CA02-F5C4-F9F4-DA1D-B528F5FFB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32" y="1790206"/>
            <a:ext cx="4771901" cy="4762005"/>
          </a:xfrm>
          <a:prstGeom prst="rect">
            <a:avLst/>
          </a:prstGeom>
        </p:spPr>
      </p:pic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DFC5D3-35BD-BF16-7047-117D609B80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88" r="23862"/>
          <a:stretch/>
        </p:blipFill>
        <p:spPr>
          <a:xfrm>
            <a:off x="198101" y="5874835"/>
            <a:ext cx="903825" cy="893091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330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FBFC6891-CBA5-427E-98AC-BF56BB033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89C5A-F35D-B1B9-2246-E5F8195A4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087571"/>
            <a:ext cx="4795282" cy="2031941"/>
          </a:xfrm>
        </p:spPr>
        <p:txBody>
          <a:bodyPr anchor="ctr">
            <a:normAutofit/>
          </a:bodyPr>
          <a:lstStyle/>
          <a:p>
            <a:r>
              <a:rPr lang="en-US"/>
              <a:t>Contacts </a:t>
            </a:r>
          </a:p>
        </p:txBody>
      </p:sp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4CD73DBB-9AC8-4BE7-AA43-995A7495D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12DE672-70F7-4637-B2FF-2FA41F0B0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DD2F0317-76EA-414D-B393-F8B40F19C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EDD0BAA-CF8C-4BEE-8C35-300AF20170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35A65F3-B3C8-4CC6-BA1A-035AEA210F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0B2B25A-CE08-484B-B756-77C69C3BFE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6F5E584-459A-4F39-9F69-43177D7D66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A96BF44-ED00-4109-9F2F-65716299DE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8C01C93-49E2-4D91-BD01-E1E20675B7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22">
                <a:extLst>
                  <a:ext uri="{FF2B5EF4-FFF2-40B4-BE49-F238E27FC236}">
                    <a16:creationId xmlns:a16="http://schemas.microsoft.com/office/drawing/2014/main" id="{E961950D-1C40-4BA8-9CCE-D8E2C0AB9E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934D714-BCAF-4495-A9AD-F66AC5794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A picture containing text, tree, building, outdoor&#10;&#10;Description automatically generated">
            <a:extLst>
              <a:ext uri="{FF2B5EF4-FFF2-40B4-BE49-F238E27FC236}">
                <a16:creationId xmlns:a16="http://schemas.microsoft.com/office/drawing/2014/main" id="{AF79BB00-4920-DEB3-9B32-85C514305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41" b="10237"/>
          <a:stretch/>
        </p:blipFill>
        <p:spPr>
          <a:xfrm>
            <a:off x="188468" y="10"/>
            <a:ext cx="11812017" cy="3919684"/>
          </a:xfrm>
          <a:prstGeom prst="rect">
            <a:avLst/>
          </a:prstGeom>
        </p:spPr>
      </p:pic>
      <p:grpSp>
        <p:nvGrpSpPr>
          <p:cNvPr id="25" name="Top Left">
            <a:extLst>
              <a:ext uri="{FF2B5EF4-FFF2-40B4-BE49-F238E27FC236}">
                <a16:creationId xmlns:a16="http://schemas.microsoft.com/office/drawing/2014/main" id="{AAFDD3F2-C28D-4186-A9F0-DA324412D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5302C02-0D50-4BBD-8410-674BE02F9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8C7FBB7-D7DF-46D6-80AF-EA374C31A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06BD1F9-BA15-455A-AC80-3E40C5B6A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AD4DC37-4D5F-4CFC-B64A-ACA7ED692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2A0B918-ED2A-45A5-9247-67750B3D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775DAE7-4E0F-4B22-BDD1-4B3F353570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80A3A5C-7609-4229-8E65-17AD785E3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6B9F-26AF-4871-54FF-F9BA3ABB6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6362" y="4088049"/>
            <a:ext cx="7126915" cy="20314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>
                <a:cs typeface="Arial"/>
              </a:rPr>
              <a:t>Email </a:t>
            </a:r>
            <a:r>
              <a:rPr lang="en-US" sz="1800">
                <a:cs typeface="Arial"/>
                <a:hlinkClick r:id="rId3"/>
              </a:rPr>
              <a:t>onesquaremilelaura@stjohnsgreen.org.uk</a:t>
            </a:r>
            <a:endParaRPr lang="en-US" sz="1800"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1800">
                <a:cs typeface="Arial"/>
              </a:rPr>
              <a:t>Web page: </a:t>
            </a:r>
            <a:r>
              <a:rPr lang="en-US" sz="1800">
                <a:ea typeface="+mn-lt"/>
                <a:cs typeface="+mn-lt"/>
                <a:hlinkClick r:id="rId4"/>
              </a:rPr>
              <a:t>https://one-square-mile.online</a:t>
            </a:r>
            <a:r>
              <a:rPr lang="en-US" sz="1800">
                <a:ea typeface="+mn-lt"/>
                <a:cs typeface="+mn-lt"/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en-US" sz="1800">
                <a:cs typeface="Arial"/>
              </a:rPr>
              <a:t>Facebook </a:t>
            </a:r>
            <a:r>
              <a:rPr lang="en-US" sz="1800">
                <a:ea typeface="+mn-lt"/>
                <a:cs typeface="+mn-lt"/>
                <a:hlinkClick r:id="rId5"/>
              </a:rPr>
              <a:t>https://www.facebook.com/profile.php?id=100086912204893</a:t>
            </a:r>
            <a:r>
              <a:rPr lang="en-US" sz="1800">
                <a:ea typeface="+mn-lt"/>
                <a:cs typeface="+mn-lt"/>
              </a:rPr>
              <a:t> One Square Mile: Heritage on Our Doorstep</a:t>
            </a:r>
            <a:endParaRPr lang="en-US" sz="1800">
              <a:cs typeface="Arial"/>
            </a:endParaRPr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DF75ACC-6330-F90E-E47B-38F6B16215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888" r="23862"/>
          <a:stretch/>
        </p:blipFill>
        <p:spPr>
          <a:xfrm>
            <a:off x="198101" y="5874835"/>
            <a:ext cx="903825" cy="893091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3181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5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8BFF2F3-26D0-1EF8-3966-6E0FF6B4B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987809" cy="1664573"/>
          </a:xfrm>
        </p:spPr>
        <p:txBody>
          <a:bodyPr>
            <a:normAutofit/>
          </a:bodyPr>
          <a:lstStyle/>
          <a:p>
            <a:r>
              <a:rPr lang="en-US"/>
              <a:t>Tina Bourne,</a:t>
            </a:r>
            <a:br>
              <a:rPr lang="en-US"/>
            </a:br>
            <a:r>
              <a:rPr lang="en-US"/>
              <a:t>Project Lead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82C824B-CD41-ADCD-D9A9-5485ABF46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987488" cy="3728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>
                <a:cs typeface="Arial"/>
              </a:rPr>
              <a:t>How did we get here?</a:t>
            </a:r>
          </a:p>
          <a:p>
            <a:r>
              <a:rPr lang="en-US" sz="1800">
                <a:cs typeface="Arial"/>
              </a:rPr>
              <a:t>Celebration 125 years</a:t>
            </a:r>
          </a:p>
          <a:p>
            <a:r>
              <a:rPr lang="en-US" sz="1800">
                <a:cs typeface="Arial"/>
              </a:rPr>
              <a:t>Heritage &amp; Community</a:t>
            </a:r>
          </a:p>
          <a:p>
            <a:pPr marL="0" indent="0">
              <a:buNone/>
            </a:pPr>
            <a:endParaRPr lang="en-US" sz="1800">
              <a:cs typeface="Arial"/>
            </a:endParaRPr>
          </a:p>
          <a:p>
            <a:r>
              <a:rPr lang="en-US" sz="1800" b="1">
                <a:cs typeface="Arial"/>
              </a:rPr>
              <a:t>Where can we go with this Project?</a:t>
            </a:r>
          </a:p>
          <a:p>
            <a:r>
              <a:rPr lang="en-US" sz="1800">
                <a:cs typeface="Arial"/>
              </a:rPr>
              <a:t>Your own PD, your own interest, enlivening the curriculum, relevant to every single child</a:t>
            </a:r>
          </a:p>
          <a:p>
            <a:r>
              <a:rPr lang="en-US" sz="1800">
                <a:cs typeface="Arial"/>
              </a:rPr>
              <a:t>Inclusive – Log Books are fascinating</a:t>
            </a:r>
          </a:p>
          <a:p>
            <a:pPr marL="0" indent="0">
              <a:buNone/>
            </a:pPr>
            <a:endParaRPr lang="en-US" sz="1800">
              <a:cs typeface="Arial"/>
            </a:endParaRPr>
          </a:p>
          <a:p>
            <a:endParaRPr lang="en-US" sz="1800">
              <a:cs typeface="Arial"/>
            </a:endParaRPr>
          </a:p>
          <a:p>
            <a:endParaRPr lang="en-US" sz="1800">
              <a:cs typeface="Arial"/>
            </a:endParaRPr>
          </a:p>
        </p:txBody>
      </p: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179D2C-D4B7-9593-F315-E4948BF34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8" r="23862"/>
          <a:stretch/>
        </p:blipFill>
        <p:spPr>
          <a:xfrm>
            <a:off x="198101" y="5874835"/>
            <a:ext cx="903825" cy="893091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25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7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09B990C7-78C9-3FF7-14EE-5D5037D93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527" y="2097693"/>
            <a:ext cx="3387143" cy="4476389"/>
          </a:xfrm>
          <a:prstGeom prst="rect">
            <a:avLst/>
          </a:prstGeom>
        </p:spPr>
      </p:pic>
      <p:pic>
        <p:nvPicPr>
          <p:cNvPr id="3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92C59561-67BC-EC2C-DBCD-81343CF56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286" y="228119"/>
            <a:ext cx="2625145" cy="243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21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641CD19-3E61-14BD-6DB3-32E7477C7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>
            <a:normAutofit/>
          </a:bodyPr>
          <a:lstStyle/>
          <a:p>
            <a:r>
              <a:rPr lang="en-US" sz="4100"/>
              <a:t>Laura Davison, Project Manager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A4DC2-C76F-FF20-0463-682FAEE76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912" y="2384474"/>
            <a:ext cx="4806160" cy="37286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b="1">
              <a:ea typeface="+mn-lt"/>
              <a:cs typeface="+mn-lt"/>
            </a:endParaRPr>
          </a:p>
          <a:p>
            <a:endParaRPr lang="en-US" sz="1800" b="1">
              <a:ea typeface="+mn-lt"/>
              <a:cs typeface="+mn-lt"/>
            </a:endParaRPr>
          </a:p>
          <a:p>
            <a:r>
              <a:rPr lang="en-US" sz="1800" b="1">
                <a:ea typeface="+mn-lt"/>
                <a:cs typeface="+mn-lt"/>
              </a:rPr>
              <a:t>My role</a:t>
            </a:r>
            <a:endParaRPr lang="en-US">
              <a:ea typeface="+mn-lt"/>
              <a:cs typeface="+mn-lt"/>
            </a:endParaRPr>
          </a:p>
          <a:p>
            <a:r>
              <a:rPr lang="en-US" sz="1800" b="1">
                <a:ea typeface="+mn-lt"/>
                <a:cs typeface="+mn-lt"/>
              </a:rPr>
              <a:t>The aim of the project</a:t>
            </a:r>
            <a:endParaRPr lang="en-US">
              <a:cs typeface="Arial"/>
            </a:endParaRPr>
          </a:p>
          <a:p>
            <a:r>
              <a:rPr lang="en-US" sz="1800" b="1">
                <a:ea typeface="+mn-lt"/>
                <a:cs typeface="+mn-lt"/>
              </a:rPr>
              <a:t>Duration</a:t>
            </a:r>
          </a:p>
          <a:p>
            <a:endParaRPr lang="en-US" sz="1800" b="1">
              <a:cs typeface="Arial"/>
            </a:endParaRPr>
          </a:p>
          <a:p>
            <a:r>
              <a:rPr lang="en-US" sz="1800">
                <a:cs typeface="Arial"/>
                <a:hlinkClick r:id="rId2"/>
              </a:rPr>
              <a:t>Onesquaremilelaura@stjohnsgreen.org.uk</a:t>
            </a:r>
            <a:r>
              <a:rPr lang="en-US" sz="1800">
                <a:cs typeface="Arial"/>
              </a:rPr>
              <a:t> </a:t>
            </a:r>
          </a:p>
          <a:p>
            <a:endParaRPr lang="en-US" sz="1800"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335E911-F81C-5684-3D73-137004A76C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6978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2F8DDE2-0457-13A2-55C3-808AB509BE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88" r="23862"/>
          <a:stretch/>
        </p:blipFill>
        <p:spPr>
          <a:xfrm>
            <a:off x="198101" y="5874835"/>
            <a:ext cx="903825" cy="893091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6439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6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A2F832-7F4C-DDDC-E618-9A632A3FD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987809" cy="16645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>
                <a:ea typeface="+mn-lt"/>
                <a:cs typeface="+mn-lt"/>
              </a:rPr>
              <a:t>How will we do this?</a:t>
            </a:r>
            <a:br>
              <a:rPr lang="en-US" sz="3700" b="1">
                <a:ea typeface="+mn-lt"/>
                <a:cs typeface="+mn-lt"/>
              </a:rPr>
            </a:br>
            <a:endParaRPr lang="en-GB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573AC-7812-0566-D7F4-7E60A9052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987488" cy="3728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ea typeface="+mn-lt"/>
                <a:cs typeface="+mn-lt"/>
              </a:rPr>
              <a:t>Each year group to have a dedicated research topic.</a:t>
            </a:r>
          </a:p>
          <a:p>
            <a:r>
              <a:rPr lang="en-US" sz="1800">
                <a:ea typeface="+mn-lt"/>
                <a:cs typeface="+mn-lt"/>
              </a:rPr>
              <a:t>Supported by our specialist freelance team and project supporters.</a:t>
            </a:r>
          </a:p>
          <a:p>
            <a:r>
              <a:rPr lang="en-US" sz="1800">
                <a:ea typeface="+mn-lt"/>
                <a:cs typeface="+mn-lt"/>
              </a:rPr>
              <a:t>For you to go and meet the experts, learn about the heritage on our doorstep.</a:t>
            </a:r>
          </a:p>
          <a:p>
            <a:r>
              <a:rPr lang="en-US" sz="1800">
                <a:ea typeface="+mn-lt"/>
                <a:cs typeface="+mn-lt"/>
              </a:rPr>
              <a:t>Take the pupils out to look at and research the heritage sites.</a:t>
            </a:r>
          </a:p>
          <a:p>
            <a:r>
              <a:rPr lang="en-US" sz="1800">
                <a:cs typeface="Arial"/>
              </a:rPr>
              <a:t>Bring the research together as a teaching resource.</a:t>
            </a:r>
          </a:p>
          <a:p>
            <a:endParaRPr lang="en-GB" sz="1800">
              <a:cs typeface="Arial"/>
            </a:endParaRPr>
          </a:p>
        </p:txBody>
      </p:sp>
      <p:pic>
        <p:nvPicPr>
          <p:cNvPr id="4" name="Picture 4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8FD8E6E2-46E0-90D8-B81F-56A168224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" r="22836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56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8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D1B1D1-9FBB-5D39-E110-59DBB2ED16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8" r="23862"/>
          <a:stretch/>
        </p:blipFill>
        <p:spPr>
          <a:xfrm>
            <a:off x="198101" y="5874835"/>
            <a:ext cx="903825" cy="893091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4854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0" name="Top Left">
            <a:extLst>
              <a:ext uri="{FF2B5EF4-FFF2-40B4-BE49-F238E27FC236}">
                <a16:creationId xmlns:a16="http://schemas.microsoft.com/office/drawing/2014/main" id="{9C6A6A21-4C17-4D70-902F-4297639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80322C-01BD-4DDE-8667-A1C82E341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CD4D67-14DF-4C2D-B42C-0532C55AC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A40E032-134E-4905-9B38-5C5D53B86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5DAE0B8-3872-45CE-8EF9-412CDEC3C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3FDCF74-E06B-4837-A10F-033EE637D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4BADACF-06C7-4B5D-A714-089786B51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2BFF042-59B9-4F74-8514-96C43FB8B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70FECA2-981E-4045-81E5-F5F6C72D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A4F31C7-F2FD-7B9A-3221-9450DBFB1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Our Project Supporters</a:t>
            </a:r>
            <a:br>
              <a:rPr lang="en-US" sz="3700"/>
            </a:br>
            <a:endParaRPr lang="en-US" sz="3700"/>
          </a:p>
        </p:txBody>
      </p:sp>
      <p:pic>
        <p:nvPicPr>
          <p:cNvPr id="51" name="Picture 51" descr="A picture containing indoor, ceiling, cooking&#10;&#10;Description automatically generated">
            <a:extLst>
              <a:ext uri="{FF2B5EF4-FFF2-40B4-BE49-F238E27FC236}">
                <a16:creationId xmlns:a16="http://schemas.microsoft.com/office/drawing/2014/main" id="{7EB6A48D-7602-64E5-455A-71AF26B7F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57" b="-1"/>
          <a:stretch/>
        </p:blipFill>
        <p:spPr>
          <a:xfrm>
            <a:off x="7188594" y="10"/>
            <a:ext cx="5003406" cy="6857990"/>
          </a:xfrm>
          <a:prstGeom prst="rect">
            <a:avLst/>
          </a:prstGeom>
        </p:spPr>
      </p:pic>
      <p:grpSp>
        <p:nvGrpSpPr>
          <p:cNvPr id="70" name="Bottom Right">
            <a:extLst>
              <a:ext uri="{FF2B5EF4-FFF2-40B4-BE49-F238E27FC236}">
                <a16:creationId xmlns:a16="http://schemas.microsoft.com/office/drawing/2014/main" id="{741948F9-C525-410D-9F0C-63EA1E0F3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71" name="Graphic 157">
              <a:extLst>
                <a:ext uri="{FF2B5EF4-FFF2-40B4-BE49-F238E27FC236}">
                  <a16:creationId xmlns:a16="http://schemas.microsoft.com/office/drawing/2014/main" id="{59C11362-4204-47B3-85DC-7A22A1E30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FD42FE5-B58A-4613-8A3B-D0120D21B6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5A861743-3DF1-47A2-8CFF-99A470A9DC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9F3A9B8B-EB41-4F45-8831-A7B5D41E0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D659F99D-ACED-471C-8BAC-73C596DDAB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C603F71-A3F3-49F0-A292-573F37EB6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B6F9021-2B6B-4252-AC9D-30C1A2C98D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7875012E-B86B-411F-B93B-A69ED6D20B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FB9C5D7-2BF3-4748-9582-FF22361FA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675AF3AA-DA99-7632-8FEC-3808FDAE11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9531797"/>
              </p:ext>
            </p:extLst>
          </p:nvPr>
        </p:nvGraphicFramePr>
        <p:xfrm>
          <a:off x="1502430" y="2384474"/>
          <a:ext cx="5604997" cy="3728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C948959-27C3-8B82-FBE1-3B821529FB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88" r="23862"/>
          <a:stretch/>
        </p:blipFill>
        <p:spPr>
          <a:xfrm>
            <a:off x="198101" y="5874835"/>
            <a:ext cx="903825" cy="893091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762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FC5A-7E6D-D4D9-A2A4-309046B4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815562" cy="1016330"/>
          </a:xfrm>
        </p:spPr>
        <p:txBody>
          <a:bodyPr>
            <a:noAutofit/>
          </a:bodyPr>
          <a:lstStyle/>
          <a:p>
            <a:r>
              <a:rPr lang="en-US" sz="3400"/>
              <a:t>Claire Driver, </a:t>
            </a:r>
            <a:br>
              <a:rPr lang="en-US" sz="3400"/>
            </a:br>
            <a:r>
              <a:rPr lang="en-US" sz="3400"/>
              <a:t>Historian</a:t>
            </a:r>
          </a:p>
        </p:txBody>
      </p:sp>
      <p:pic>
        <p:nvPicPr>
          <p:cNvPr id="4" name="Picture 4" descr="A picture containing indoor, table, desk, office&#10;&#10;Description automatically generated">
            <a:extLst>
              <a:ext uri="{FF2B5EF4-FFF2-40B4-BE49-F238E27FC236}">
                <a16:creationId xmlns:a16="http://schemas.microsoft.com/office/drawing/2014/main" id="{7069A89B-0867-7CF5-D2C1-D16D28027D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0390" b="20390"/>
          <a:stretch/>
        </p:blipFill>
        <p:spPr>
          <a:xfrm>
            <a:off x="6024357" y="878568"/>
            <a:ext cx="6172200" cy="48736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B043C9-5AA7-6227-31AE-C9E417CE0039}"/>
              </a:ext>
            </a:extLst>
          </p:cNvPr>
          <p:cNvSpPr txBox="1"/>
          <p:nvPr/>
        </p:nvSpPr>
        <p:spPr>
          <a:xfrm>
            <a:off x="837995" y="1325457"/>
            <a:ext cx="5087000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ea typeface="+mn-lt"/>
                <a:cs typeface="+mn-lt"/>
              </a:rPr>
              <a:t>onesquaremileclaire@stjohnsgreen.org.uk</a:t>
            </a:r>
            <a:endParaRPr lang="en-US" sz="2000">
              <a:cs typeface="Arial"/>
            </a:endParaRPr>
          </a:p>
        </p:txBody>
      </p:sp>
      <p:graphicFrame>
        <p:nvGraphicFramePr>
          <p:cNvPr id="8" name="Text Placeholder 2">
            <a:extLst>
              <a:ext uri="{FF2B5EF4-FFF2-40B4-BE49-F238E27FC236}">
                <a16:creationId xmlns:a16="http://schemas.microsoft.com/office/drawing/2014/main" id="{8D3DEBF4-8631-CFE2-D228-DB78F66666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8262365"/>
              </p:ext>
            </p:extLst>
          </p:nvPr>
        </p:nvGraphicFramePr>
        <p:xfrm>
          <a:off x="839788" y="2057400"/>
          <a:ext cx="5029449" cy="4165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ECC095-7B36-1517-5D11-23E3E171BF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88" r="23862"/>
          <a:stretch/>
        </p:blipFill>
        <p:spPr>
          <a:xfrm>
            <a:off x="198101" y="5874835"/>
            <a:ext cx="903825" cy="893091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1194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6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68D750-8AFC-271E-A246-99346A89B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987809" cy="1664573"/>
          </a:xfrm>
        </p:spPr>
        <p:txBody>
          <a:bodyPr>
            <a:normAutofit/>
          </a:bodyPr>
          <a:lstStyle/>
          <a:p>
            <a:r>
              <a:rPr lang="en-US"/>
              <a:t>Nicola Burrell, Artist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2DB94-36C2-06BC-C168-BB873C37B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987488" cy="372861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1800">
                <a:ea typeface="+mn-lt"/>
                <a:cs typeface="+mn-lt"/>
              </a:rPr>
              <a:t>Nicola’s drawing workshops will focus on the heritage sites and historical themes. </a:t>
            </a:r>
            <a:endParaRPr lang="en-US" sz="1800">
              <a:ea typeface="+mn-lt"/>
              <a:cs typeface="+mn-lt"/>
            </a:endParaRPr>
          </a:p>
          <a:p>
            <a:r>
              <a:rPr lang="en-GB" sz="1800">
                <a:ea typeface="+mn-lt"/>
                <a:cs typeface="+mn-lt"/>
              </a:rPr>
              <a:t>These will be either with the teachers as skills training sessions in drawing, looking and making. </a:t>
            </a:r>
            <a:endParaRPr lang="en-US" sz="1800">
              <a:ea typeface="+mn-lt"/>
              <a:cs typeface="+mn-lt"/>
            </a:endParaRPr>
          </a:p>
          <a:p>
            <a:r>
              <a:rPr lang="en-GB" sz="1800">
                <a:ea typeface="+mn-lt"/>
                <a:cs typeface="+mn-lt"/>
              </a:rPr>
              <a:t>It is likely to be more intense delivery during the summer Term 2023 and autumn term 2023, in which a 3D sculptural response might be made. </a:t>
            </a:r>
            <a:endParaRPr lang="en-US" sz="1800">
              <a:ea typeface="+mn-lt"/>
              <a:cs typeface="+mn-lt"/>
            </a:endParaRPr>
          </a:p>
        </p:txBody>
      </p:sp>
      <p:pic>
        <p:nvPicPr>
          <p:cNvPr id="4" name="Picture 4" descr="A picture containing text, indoor, floor, table&#10;&#10;Description automatically generated">
            <a:extLst>
              <a:ext uri="{FF2B5EF4-FFF2-40B4-BE49-F238E27FC236}">
                <a16:creationId xmlns:a16="http://schemas.microsoft.com/office/drawing/2014/main" id="{2CC0AE8F-90B9-2821-C9B4-5A51922A6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03" r="18548" b="2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37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5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613FC15-506D-CB2C-B52F-7EBA738AF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8" r="23862"/>
          <a:stretch/>
        </p:blipFill>
        <p:spPr>
          <a:xfrm>
            <a:off x="198101" y="5874835"/>
            <a:ext cx="903825" cy="893091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1126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C895AC-3C07-3557-A0D0-3AA11782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>
            <a:normAutofit/>
          </a:bodyPr>
          <a:lstStyle/>
          <a:p>
            <a:r>
              <a:rPr lang="en-US"/>
              <a:t>John Wallett, Designer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5E358-437B-FA3D-B6BC-14C523DB1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652" y="2391390"/>
            <a:ext cx="4721744" cy="37216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ea typeface="+mn-lt"/>
                <a:cs typeface="+mn-lt"/>
              </a:rPr>
              <a:t>John will work with Nicola &amp; Claire to bring together the creative and research work produced by pupils and explore ways to make interactive</a:t>
            </a:r>
            <a:r>
              <a:rPr lang="en-US" sz="1800">
                <a:cs typeface="Arial"/>
              </a:rPr>
              <a:t> maps of time and place.</a:t>
            </a:r>
            <a:endParaRPr lang="en-US"/>
          </a:p>
          <a:p>
            <a:r>
              <a:rPr lang="en-US" sz="1800">
                <a:ea typeface="+mn-lt"/>
                <a:cs typeface="+mn-lt"/>
              </a:rPr>
              <a:t>Project website link and QR code:</a:t>
            </a:r>
          </a:p>
          <a:p>
            <a:r>
              <a:rPr lang="en-US" sz="1800">
                <a:ea typeface="+mn-lt"/>
                <a:cs typeface="+mn-lt"/>
                <a:hlinkClick r:id="rId2"/>
              </a:rPr>
              <a:t>https://one-square-mile.online</a:t>
            </a:r>
            <a:r>
              <a:rPr lang="en-US" sz="1800">
                <a:ea typeface="+mn-lt"/>
                <a:cs typeface="+mn-lt"/>
              </a:rPr>
              <a:t> </a:t>
            </a:r>
          </a:p>
          <a:p>
            <a:endParaRPr lang="en-US" sz="1800">
              <a:cs typeface="Arial"/>
            </a:endParaRPr>
          </a:p>
        </p:txBody>
      </p:sp>
      <p:pic>
        <p:nvPicPr>
          <p:cNvPr id="43" name="Picture 4" descr="Colourful pins connected with a thread">
            <a:extLst>
              <a:ext uri="{FF2B5EF4-FFF2-40B4-BE49-F238E27FC236}">
                <a16:creationId xmlns:a16="http://schemas.microsoft.com/office/drawing/2014/main" id="{3C546517-2A18-561F-DB51-281D0F213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64" r="29623" b="-3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44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ACFB8D-3EE5-2653-7C5F-48C9622878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88" r="23862"/>
          <a:stretch/>
        </p:blipFill>
        <p:spPr>
          <a:xfrm>
            <a:off x="198101" y="5874835"/>
            <a:ext cx="903825" cy="893091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pic>
        <p:nvPicPr>
          <p:cNvPr id="4" name="Picture 5" descr="Qr code&#10;&#10;Description automatically generated">
            <a:extLst>
              <a:ext uri="{FF2B5EF4-FFF2-40B4-BE49-F238E27FC236}">
                <a16:creationId xmlns:a16="http://schemas.microsoft.com/office/drawing/2014/main" id="{D102E494-D0B2-238B-A405-20CF7F0B9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043" y="4681654"/>
            <a:ext cx="1644734" cy="164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46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C8EA9-828A-1B26-C857-3D74E529F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91" y="-97862"/>
            <a:ext cx="10515600" cy="1325563"/>
          </a:xfrm>
        </p:spPr>
        <p:txBody>
          <a:bodyPr/>
          <a:lstStyle/>
          <a:p>
            <a:r>
              <a:rPr lang="en-US"/>
              <a:t>One Square Mile LTP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5FF1E-B02E-18BB-76E9-33BF10DAC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Arial"/>
              </a:rPr>
              <a:t>LTP</a:t>
            </a:r>
            <a:endParaRPr lang="en-US"/>
          </a:p>
        </p:txBody>
      </p:sp>
      <p:pic>
        <p:nvPicPr>
          <p:cNvPr id="6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3859E98D-E708-37BC-F8E5-28EF43F1A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54" y="1309561"/>
            <a:ext cx="4807351" cy="482725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7" descr="Timeline&#10;&#10;Description automatically generated">
            <a:extLst>
              <a:ext uri="{FF2B5EF4-FFF2-40B4-BE49-F238E27FC236}">
                <a16:creationId xmlns:a16="http://schemas.microsoft.com/office/drawing/2014/main" id="{20CCF274-7E33-3BF8-8B3E-62422DB88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311" y="1094805"/>
            <a:ext cx="5617578" cy="483236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B5B99A9-F3C3-CDDA-CFB2-B9D8C564ED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88" r="23862"/>
          <a:stretch/>
        </p:blipFill>
        <p:spPr>
          <a:xfrm>
            <a:off x="198101" y="5874835"/>
            <a:ext cx="903825" cy="893091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4844946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2c231a-453e-45cd-9137-ffbf24bab728" xsi:nil="true"/>
    <lcf76f155ced4ddcb4097134ff3c332f xmlns="06850693-8438-469f-ab7d-61354bc6702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C6103ED31D16449C68A7BF2D9CE16D" ma:contentTypeVersion="12" ma:contentTypeDescription="Create a new document." ma:contentTypeScope="" ma:versionID="1a3d3febb729567a4d3ff64912532bcb">
  <xsd:schema xmlns:xsd="http://www.w3.org/2001/XMLSchema" xmlns:xs="http://www.w3.org/2001/XMLSchema" xmlns:p="http://schemas.microsoft.com/office/2006/metadata/properties" xmlns:ns2="06850693-8438-469f-ab7d-61354bc6702b" xmlns:ns3="222c231a-453e-45cd-9137-ffbf24bab728" targetNamespace="http://schemas.microsoft.com/office/2006/metadata/properties" ma:root="true" ma:fieldsID="e5a4ca3251a7de35dd230d1b57ea1372" ns2:_="" ns3:_="">
    <xsd:import namespace="06850693-8438-469f-ab7d-61354bc6702b"/>
    <xsd:import namespace="222c231a-453e-45cd-9137-ffbf24bab7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50693-8438-469f-ab7d-61354bc67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4fc6c99-5d3c-4de6-bcf3-28eb966e72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2c231a-453e-45cd-9137-ffbf24bab72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4f5d6da-c37f-4265-99e2-32b185b2f9bf}" ma:internalName="TaxCatchAll" ma:showField="CatchAllData" ma:web="222c231a-453e-45cd-9137-ffbf24bab7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752F27-E2A9-4AA2-A169-B59B1FAC0867}">
  <ds:schemaRefs>
    <ds:schemaRef ds:uri="06850693-8438-469f-ab7d-61354bc6702b"/>
    <ds:schemaRef ds:uri="222c231a-453e-45cd-9137-ffbf24bab72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FC4096E-0DF4-41A5-AC74-BF5EEDCC13DE}">
  <ds:schemaRefs>
    <ds:schemaRef ds:uri="06850693-8438-469f-ab7d-61354bc6702b"/>
    <ds:schemaRef ds:uri="222c231a-453e-45cd-9137-ffbf24bab72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423D4D5-0123-48B2-8AE5-E78EE1C1D9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ExploreVTI</vt:lpstr>
      <vt:lpstr>ONE  SQUARE  MILE</vt:lpstr>
      <vt:lpstr>Tina Bourne, Project Lead</vt:lpstr>
      <vt:lpstr>Laura Davison, Project Manager </vt:lpstr>
      <vt:lpstr>How will we do this? </vt:lpstr>
      <vt:lpstr>Our Project Supporters </vt:lpstr>
      <vt:lpstr>Claire Driver,  Historian</vt:lpstr>
      <vt:lpstr>Nicola Burrell, Artist</vt:lpstr>
      <vt:lpstr>John Wallett, Designer</vt:lpstr>
      <vt:lpstr>One Square Mile LTP</vt:lpstr>
      <vt:lpstr>Example of Planning </vt:lpstr>
      <vt:lpstr>PowerPoint Presentation</vt:lpstr>
      <vt:lpstr>PowerPoint Presentation</vt:lpstr>
      <vt:lpstr>Joanne Locke, External Evaluator onesquaremilejoanne@stjohnsgreen.org.uk </vt:lpstr>
      <vt:lpstr>Baseline Evaluation Survey</vt:lpstr>
      <vt:lpstr>Contacts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 SQUARE  MILE</dc:title>
  <dc:creator/>
  <cp:revision>2</cp:revision>
  <dcterms:created xsi:type="dcterms:W3CDTF">2023-01-09T12:32:49Z</dcterms:created>
  <dcterms:modified xsi:type="dcterms:W3CDTF">2023-01-13T09:52:32Z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0x01010007C6103ED31D16449C68A7BF2D9CE16D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